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6" r:id="rId10"/>
    <p:sldId id="267" r:id="rId11"/>
    <p:sldId id="268" r:id="rId12"/>
    <p:sldId id="269" r:id="rId13"/>
    <p:sldId id="262" r:id="rId14"/>
    <p:sldId id="263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2A8CB-2808-464F-ADBD-5F1A4B890482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8D3F3-0917-764B-AB87-2C3C339D1009}">
      <dgm:prSet phldrT="[Text]"/>
      <dgm:spPr/>
      <dgm:t>
        <a:bodyPr/>
        <a:lstStyle/>
        <a:p>
          <a:r>
            <a:rPr lang="en-US" altLang="ko-KR" dirty="0" smtClean="0"/>
            <a:t>1744</a:t>
          </a:r>
          <a:r>
            <a:rPr lang="ko-KR" altLang="en-US" dirty="0" smtClean="0"/>
            <a:t>년</a:t>
          </a:r>
          <a:r>
            <a:rPr lang="en-US" altLang="ko-KR" dirty="0" smtClean="0"/>
            <a:t>:</a:t>
          </a:r>
          <a:r>
            <a:rPr lang="ko-KR" altLang="en-US" baseline="0" dirty="0" smtClean="0"/>
            <a:t> 프랑스와 영국의 대립 구도 </a:t>
          </a:r>
          <a:endParaRPr lang="en-US" dirty="0"/>
        </a:p>
      </dgm:t>
    </dgm:pt>
    <dgm:pt modelId="{A91FBE85-7023-0A42-8D56-FFB10977BC7C}" type="parTrans" cxnId="{4FA75150-F71B-FD49-B9B3-02F7DB860DDC}">
      <dgm:prSet/>
      <dgm:spPr/>
      <dgm:t>
        <a:bodyPr/>
        <a:lstStyle/>
        <a:p>
          <a:endParaRPr lang="en-US"/>
        </a:p>
      </dgm:t>
    </dgm:pt>
    <dgm:pt modelId="{20BF4D68-2131-A844-A4AD-8B49F7265590}" type="sibTrans" cxnId="{4FA75150-F71B-FD49-B9B3-02F7DB860DDC}">
      <dgm:prSet/>
      <dgm:spPr/>
      <dgm:t>
        <a:bodyPr/>
        <a:lstStyle/>
        <a:p>
          <a:endParaRPr lang="en-US"/>
        </a:p>
      </dgm:t>
    </dgm:pt>
    <dgm:pt modelId="{61BDFEFA-14A3-6E4B-B57C-9250E96BD763}">
      <dgm:prSet phldrT="[Text]"/>
      <dgm:spPr/>
      <dgm:t>
        <a:bodyPr/>
        <a:lstStyle/>
        <a:p>
          <a:endParaRPr lang="en-US" dirty="0"/>
        </a:p>
      </dgm:t>
    </dgm:pt>
    <dgm:pt modelId="{10C9CF01-5FCA-EB4C-BF8F-0BE1D85649F5}" type="parTrans" cxnId="{2F8DE744-8931-0147-B677-0951AFF7696E}">
      <dgm:prSet/>
      <dgm:spPr/>
      <dgm:t>
        <a:bodyPr/>
        <a:lstStyle/>
        <a:p>
          <a:endParaRPr lang="en-US"/>
        </a:p>
      </dgm:t>
    </dgm:pt>
    <dgm:pt modelId="{675C9B7E-86BF-EB47-81D3-3BEE37861576}" type="sibTrans" cxnId="{2F8DE744-8931-0147-B677-0951AFF7696E}">
      <dgm:prSet/>
      <dgm:spPr/>
      <dgm:t>
        <a:bodyPr/>
        <a:lstStyle/>
        <a:p>
          <a:endParaRPr lang="en-US"/>
        </a:p>
      </dgm:t>
    </dgm:pt>
    <dgm:pt modelId="{D2BBFF11-53AC-B848-A0BC-160014CD16F4}">
      <dgm:prSet phldrT="[Text]"/>
      <dgm:spPr/>
      <dgm:t>
        <a:bodyPr/>
        <a:lstStyle/>
        <a:p>
          <a:r>
            <a:rPr lang="en-US" altLang="ko-KR" dirty="0" smtClean="0"/>
            <a:t>1745</a:t>
          </a:r>
          <a:r>
            <a:rPr lang="ko-KR" altLang="en-US" dirty="0" smtClean="0"/>
            <a:t>년</a:t>
          </a:r>
          <a:r>
            <a:rPr lang="en-US" altLang="ko-KR" dirty="0" smtClean="0"/>
            <a:t>:</a:t>
          </a:r>
          <a:r>
            <a:rPr lang="ko-KR" altLang="en-US" dirty="0" smtClean="0"/>
            <a:t> 프랑스가 뉴잉글랜드의 해운업과 어업을 위협 </a:t>
          </a:r>
          <a:endParaRPr lang="en-US" dirty="0"/>
        </a:p>
      </dgm:t>
    </dgm:pt>
    <dgm:pt modelId="{B44DA8EF-060E-414E-A6E2-6A2ACFA9F89F}" type="parTrans" cxnId="{9DE25A6E-0ACD-BE4F-A18D-AFF0425E2DE2}">
      <dgm:prSet/>
      <dgm:spPr/>
      <dgm:t>
        <a:bodyPr/>
        <a:lstStyle/>
        <a:p>
          <a:endParaRPr lang="en-US"/>
        </a:p>
      </dgm:t>
    </dgm:pt>
    <dgm:pt modelId="{7E9056BA-5E8A-3C4F-A102-A7B1C5E0BC83}" type="sibTrans" cxnId="{9DE25A6E-0ACD-BE4F-A18D-AFF0425E2DE2}">
      <dgm:prSet/>
      <dgm:spPr/>
      <dgm:t>
        <a:bodyPr/>
        <a:lstStyle/>
        <a:p>
          <a:endParaRPr lang="en-US"/>
        </a:p>
      </dgm:t>
    </dgm:pt>
    <dgm:pt modelId="{9291219E-08A9-F249-97F3-BFB484ECCF29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dirty="0" smtClean="0"/>
            <a:t>프랑스는 가톨릭 국가로서의 개신교와 가톨릭의 대립 구도로 해석</a:t>
          </a:r>
          <a:endParaRPr lang="en-US" dirty="0"/>
        </a:p>
      </dgm:t>
    </dgm:pt>
    <dgm:pt modelId="{36268405-6D07-FD4E-83E4-A129D99737A6}" type="parTrans" cxnId="{2C1E30DA-096D-5C45-B86C-947FB5188C5B}">
      <dgm:prSet/>
      <dgm:spPr/>
      <dgm:t>
        <a:bodyPr/>
        <a:lstStyle/>
        <a:p>
          <a:endParaRPr lang="en-US"/>
        </a:p>
      </dgm:t>
    </dgm:pt>
    <dgm:pt modelId="{003CC983-C1F3-BB48-B2BF-0905C2D6126E}" type="sibTrans" cxnId="{2C1E30DA-096D-5C45-B86C-947FB5188C5B}">
      <dgm:prSet/>
      <dgm:spPr/>
      <dgm:t>
        <a:bodyPr/>
        <a:lstStyle/>
        <a:p>
          <a:endParaRPr lang="en-US"/>
        </a:p>
      </dgm:t>
    </dgm:pt>
    <dgm:pt modelId="{A0E39E0B-5B2E-9B45-82AB-637144394D7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dirty="0" smtClean="0"/>
            <a:t> 애국심과 경건이 뒤섞인 태도로 미국의 독특한 양상이 처음으로 등장 </a:t>
          </a:r>
          <a:endParaRPr lang="en-US" dirty="0"/>
        </a:p>
      </dgm:t>
    </dgm:pt>
    <dgm:pt modelId="{FD0186FC-93FC-094F-ACC6-F63C7B07622B}" type="parTrans" cxnId="{43F2D7FC-DF9B-BE46-8FA4-EAC1C7250A28}">
      <dgm:prSet/>
      <dgm:spPr/>
    </dgm:pt>
    <dgm:pt modelId="{C5C14371-D116-F041-8A54-177E4224FD97}" type="sibTrans" cxnId="{43F2D7FC-DF9B-BE46-8FA4-EAC1C7250A28}">
      <dgm:prSet/>
      <dgm:spPr/>
    </dgm:pt>
    <dgm:pt modelId="{F4E31A32-CC04-774A-825A-D2F046A71575}" type="pres">
      <dgm:prSet presAssocID="{5CF2A8CB-2808-464F-ADBD-5F1A4B8904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3B422E-0BC3-8F47-94D0-9DEEEDAD3490}" type="pres">
      <dgm:prSet presAssocID="{0A28D3F3-0917-764B-AB87-2C3C339D100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95201-D77F-7F4D-B3AE-1255DE43AB98}" type="pres">
      <dgm:prSet presAssocID="{0A28D3F3-0917-764B-AB87-2C3C339D100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05F9C-01B5-FD42-AD99-928EDF476F27}" type="pres">
      <dgm:prSet presAssocID="{D2BBFF11-53AC-B848-A0BC-160014CD16F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6ED33-C791-1E4C-9CCB-50DE4C456F13}" type="pres">
      <dgm:prSet presAssocID="{D2BBFF11-53AC-B848-A0BC-160014CD16F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143D2-A724-4E45-852A-0D0B426E96E8}" type="presOf" srcId="{D2BBFF11-53AC-B848-A0BC-160014CD16F4}" destId="{DE305F9C-01B5-FD42-AD99-928EDF476F27}" srcOrd="0" destOrd="0" presId="urn:microsoft.com/office/officeart/2005/8/layout/vList2"/>
    <dgm:cxn modelId="{9DE25A6E-0ACD-BE4F-A18D-AFF0425E2DE2}" srcId="{5CF2A8CB-2808-464F-ADBD-5F1A4B890482}" destId="{D2BBFF11-53AC-B848-A0BC-160014CD16F4}" srcOrd="1" destOrd="0" parTransId="{B44DA8EF-060E-414E-A6E2-6A2ACFA9F89F}" sibTransId="{7E9056BA-5E8A-3C4F-A102-A7B1C5E0BC83}"/>
    <dgm:cxn modelId="{2F8DE744-8931-0147-B677-0951AFF7696E}" srcId="{0A28D3F3-0917-764B-AB87-2C3C339D1009}" destId="{61BDFEFA-14A3-6E4B-B57C-9250E96BD763}" srcOrd="0" destOrd="0" parTransId="{10C9CF01-5FCA-EB4C-BF8F-0BE1D85649F5}" sibTransId="{675C9B7E-86BF-EB47-81D3-3BEE37861576}"/>
    <dgm:cxn modelId="{67AFAD64-01B2-E24C-A0C6-6D0C8165B3E7}" type="presOf" srcId="{5CF2A8CB-2808-464F-ADBD-5F1A4B890482}" destId="{F4E31A32-CC04-774A-825A-D2F046A71575}" srcOrd="0" destOrd="0" presId="urn:microsoft.com/office/officeart/2005/8/layout/vList2"/>
    <dgm:cxn modelId="{2C1E30DA-096D-5C45-B86C-947FB5188C5B}" srcId="{D2BBFF11-53AC-B848-A0BC-160014CD16F4}" destId="{9291219E-08A9-F249-97F3-BFB484ECCF29}" srcOrd="0" destOrd="0" parTransId="{36268405-6D07-FD4E-83E4-A129D99737A6}" sibTransId="{003CC983-C1F3-BB48-B2BF-0905C2D6126E}"/>
    <dgm:cxn modelId="{E213E4ED-5CC5-5245-9673-2F94A4CABE66}" type="presOf" srcId="{9291219E-08A9-F249-97F3-BFB484ECCF29}" destId="{A326ED33-C791-1E4C-9CCB-50DE4C456F13}" srcOrd="0" destOrd="0" presId="urn:microsoft.com/office/officeart/2005/8/layout/vList2"/>
    <dgm:cxn modelId="{5189F361-767D-BF4D-BDFA-ADA17D4C5ABB}" type="presOf" srcId="{0A28D3F3-0917-764B-AB87-2C3C339D1009}" destId="{D53B422E-0BC3-8F47-94D0-9DEEEDAD3490}" srcOrd="0" destOrd="0" presId="urn:microsoft.com/office/officeart/2005/8/layout/vList2"/>
    <dgm:cxn modelId="{43F2D7FC-DF9B-BE46-8FA4-EAC1C7250A28}" srcId="{D2BBFF11-53AC-B848-A0BC-160014CD16F4}" destId="{A0E39E0B-5B2E-9B45-82AB-637144394D7C}" srcOrd="1" destOrd="0" parTransId="{FD0186FC-93FC-094F-ACC6-F63C7B07622B}" sibTransId="{C5C14371-D116-F041-8A54-177E4224FD97}"/>
    <dgm:cxn modelId="{4FA75150-F71B-FD49-B9B3-02F7DB860DDC}" srcId="{5CF2A8CB-2808-464F-ADBD-5F1A4B890482}" destId="{0A28D3F3-0917-764B-AB87-2C3C339D1009}" srcOrd="0" destOrd="0" parTransId="{A91FBE85-7023-0A42-8D56-FFB10977BC7C}" sibTransId="{20BF4D68-2131-A844-A4AD-8B49F7265590}"/>
    <dgm:cxn modelId="{4D0908FA-C941-4C43-920C-0853E5432A0A}" type="presOf" srcId="{A0E39E0B-5B2E-9B45-82AB-637144394D7C}" destId="{A326ED33-C791-1E4C-9CCB-50DE4C456F13}" srcOrd="0" destOrd="1" presId="urn:microsoft.com/office/officeart/2005/8/layout/vList2"/>
    <dgm:cxn modelId="{0EFF567B-8582-D54F-91D1-21EC4E0DCDBB}" type="presOf" srcId="{61BDFEFA-14A3-6E4B-B57C-9250E96BD763}" destId="{43B95201-D77F-7F4D-B3AE-1255DE43AB98}" srcOrd="0" destOrd="0" presId="urn:microsoft.com/office/officeart/2005/8/layout/vList2"/>
    <dgm:cxn modelId="{785F8CDC-E74F-E241-BC2B-1E2D78B57C92}" type="presParOf" srcId="{F4E31A32-CC04-774A-825A-D2F046A71575}" destId="{D53B422E-0BC3-8F47-94D0-9DEEEDAD3490}" srcOrd="0" destOrd="0" presId="urn:microsoft.com/office/officeart/2005/8/layout/vList2"/>
    <dgm:cxn modelId="{93ACA7A4-5740-C84C-9177-F7D4DD956B99}" type="presParOf" srcId="{F4E31A32-CC04-774A-825A-D2F046A71575}" destId="{43B95201-D77F-7F4D-B3AE-1255DE43AB98}" srcOrd="1" destOrd="0" presId="urn:microsoft.com/office/officeart/2005/8/layout/vList2"/>
    <dgm:cxn modelId="{5FFD8584-F3FB-6E4E-8F94-DB67341C3DC9}" type="presParOf" srcId="{F4E31A32-CC04-774A-825A-D2F046A71575}" destId="{DE305F9C-01B5-FD42-AD99-928EDF476F27}" srcOrd="2" destOrd="0" presId="urn:microsoft.com/office/officeart/2005/8/layout/vList2"/>
    <dgm:cxn modelId="{1074F112-346A-7844-80C5-D0AD2B3ED624}" type="presParOf" srcId="{F4E31A32-CC04-774A-825A-D2F046A71575}" destId="{A326ED33-C791-1E4C-9CCB-50DE4C456F1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4FA323-C853-1E48-97C0-0DB6EAA2C6C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3E6039-0B20-0845-9B4C-05A11D3F0B5B}">
      <dgm:prSet phldrT="[Text]"/>
      <dgm:spPr/>
      <dgm:t>
        <a:bodyPr/>
        <a:lstStyle/>
        <a:p>
          <a:r>
            <a:rPr lang="ko-KR" altLang="en-US" dirty="0" smtClean="0"/>
            <a:t>후천년설 </a:t>
          </a:r>
          <a:endParaRPr lang="en-US" dirty="0"/>
        </a:p>
      </dgm:t>
    </dgm:pt>
    <dgm:pt modelId="{5A4A33B1-9AB9-D14D-9A41-D5DD3F5E3525}" type="parTrans" cxnId="{7AC7FEFF-D60F-C64C-A7ED-60F7277AED66}">
      <dgm:prSet/>
      <dgm:spPr/>
      <dgm:t>
        <a:bodyPr/>
        <a:lstStyle/>
        <a:p>
          <a:endParaRPr lang="en-US"/>
        </a:p>
      </dgm:t>
    </dgm:pt>
    <dgm:pt modelId="{D2FDF684-179E-704E-9F34-40CFB4A28665}" type="sibTrans" cxnId="{7AC7FEFF-D60F-C64C-A7ED-60F7277AED66}">
      <dgm:prSet/>
      <dgm:spPr/>
      <dgm:t>
        <a:bodyPr/>
        <a:lstStyle/>
        <a:p>
          <a:endParaRPr lang="en-US"/>
        </a:p>
      </dgm:t>
    </dgm:pt>
    <dgm:pt modelId="{50F11A05-8125-064C-BD30-46B17579B7F0}">
      <dgm:prSet phldrT="[Text]"/>
      <dgm:spPr/>
      <dgm:t>
        <a:bodyPr/>
        <a:lstStyle/>
        <a:p>
          <a:r>
            <a:rPr lang="ko-KR" altLang="en-US" dirty="0" smtClean="0"/>
            <a:t>적그리스도 </a:t>
          </a:r>
          <a:r>
            <a:rPr lang="en-US" altLang="ko-KR" dirty="0" smtClean="0"/>
            <a:t>=</a:t>
          </a:r>
          <a:r>
            <a:rPr lang="ko-KR" altLang="en-US" dirty="0" smtClean="0"/>
            <a:t> 교황 </a:t>
          </a:r>
          <a:endParaRPr lang="en-US" dirty="0"/>
        </a:p>
      </dgm:t>
    </dgm:pt>
    <dgm:pt modelId="{8FAD62B0-46D8-774E-97B6-C93301559E41}" type="parTrans" cxnId="{D45ED307-34C2-584D-8EF5-6D6D5BB03C24}">
      <dgm:prSet/>
      <dgm:spPr/>
      <dgm:t>
        <a:bodyPr/>
        <a:lstStyle/>
        <a:p>
          <a:endParaRPr lang="en-US"/>
        </a:p>
      </dgm:t>
    </dgm:pt>
    <dgm:pt modelId="{51D83120-D7A0-174B-B430-ACD0FBB95B58}" type="sibTrans" cxnId="{D45ED307-34C2-584D-8EF5-6D6D5BB03C24}">
      <dgm:prSet/>
      <dgm:spPr/>
      <dgm:t>
        <a:bodyPr/>
        <a:lstStyle/>
        <a:p>
          <a:endParaRPr lang="en-US"/>
        </a:p>
      </dgm:t>
    </dgm:pt>
    <dgm:pt modelId="{43F39C99-7750-9840-8CA6-5D2D96A517B3}">
      <dgm:prSet phldrT="[Text]"/>
      <dgm:spPr/>
      <dgm:t>
        <a:bodyPr/>
        <a:lstStyle/>
        <a:p>
          <a:r>
            <a:rPr lang="ko-KR" altLang="en-US" smtClean="0"/>
            <a:t>국제적 부흥에 희망 </a:t>
          </a:r>
          <a:endParaRPr lang="en-US"/>
        </a:p>
      </dgm:t>
    </dgm:pt>
    <dgm:pt modelId="{5A0EC027-7E83-734D-B374-942F6D01E427}" type="parTrans" cxnId="{DB6BBF65-1720-CB41-80AA-62B2A0A5B55E}">
      <dgm:prSet/>
      <dgm:spPr/>
      <dgm:t>
        <a:bodyPr/>
        <a:lstStyle/>
        <a:p>
          <a:endParaRPr lang="en-US"/>
        </a:p>
      </dgm:t>
    </dgm:pt>
    <dgm:pt modelId="{EB7BB301-CB8D-F844-B449-9C3523E8EBE2}" type="sibTrans" cxnId="{DB6BBF65-1720-CB41-80AA-62B2A0A5B55E}">
      <dgm:prSet/>
      <dgm:spPr/>
      <dgm:t>
        <a:bodyPr/>
        <a:lstStyle/>
        <a:p>
          <a:endParaRPr lang="en-US"/>
        </a:p>
      </dgm:t>
    </dgm:pt>
    <dgm:pt modelId="{8F0A5E69-F075-5F4B-9E09-FFF0BA247720}" type="pres">
      <dgm:prSet presAssocID="{3D4FA323-C853-1E48-97C0-0DB6EAA2C6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89EF8-EB5D-1F42-8850-FEF54923A57C}" type="pres">
      <dgm:prSet presAssocID="{473E6039-0B20-0845-9B4C-05A11D3F0B5B}" presName="parentLin" presStyleCnt="0"/>
      <dgm:spPr/>
    </dgm:pt>
    <dgm:pt modelId="{A9D25C22-9E17-824E-8CF6-550910A2E6B1}" type="pres">
      <dgm:prSet presAssocID="{473E6039-0B20-0845-9B4C-05A11D3F0B5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5A48B19-73D6-014E-80BF-F0228B6A896E}" type="pres">
      <dgm:prSet presAssocID="{473E6039-0B20-0845-9B4C-05A11D3F0B5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1B1CF-3EC1-3D47-97E7-B89815816409}" type="pres">
      <dgm:prSet presAssocID="{473E6039-0B20-0845-9B4C-05A11D3F0B5B}" presName="negativeSpace" presStyleCnt="0"/>
      <dgm:spPr/>
    </dgm:pt>
    <dgm:pt modelId="{05752A33-93E7-274D-8C4A-9649C7894099}" type="pres">
      <dgm:prSet presAssocID="{473E6039-0B20-0845-9B4C-05A11D3F0B5B}" presName="childText" presStyleLbl="conFgAcc1" presStyleIdx="0" presStyleCnt="3">
        <dgm:presLayoutVars>
          <dgm:bulletEnabled val="1"/>
        </dgm:presLayoutVars>
      </dgm:prSet>
      <dgm:spPr/>
    </dgm:pt>
    <dgm:pt modelId="{4ECC0E09-6F92-3747-9B27-5AD97A010A3D}" type="pres">
      <dgm:prSet presAssocID="{D2FDF684-179E-704E-9F34-40CFB4A28665}" presName="spaceBetweenRectangles" presStyleCnt="0"/>
      <dgm:spPr/>
    </dgm:pt>
    <dgm:pt modelId="{511E2CCC-9CBF-AC4F-A998-5575DAC88330}" type="pres">
      <dgm:prSet presAssocID="{50F11A05-8125-064C-BD30-46B17579B7F0}" presName="parentLin" presStyleCnt="0"/>
      <dgm:spPr/>
    </dgm:pt>
    <dgm:pt modelId="{C853D272-4D44-354D-94AE-5FCE21DE8C1E}" type="pres">
      <dgm:prSet presAssocID="{50F11A05-8125-064C-BD30-46B17579B7F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3B92879-333E-8241-AAED-FB629F2EBBE8}" type="pres">
      <dgm:prSet presAssocID="{50F11A05-8125-064C-BD30-46B17579B7F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8E5CD-DA29-D846-8EB1-69E4566D22E7}" type="pres">
      <dgm:prSet presAssocID="{50F11A05-8125-064C-BD30-46B17579B7F0}" presName="negativeSpace" presStyleCnt="0"/>
      <dgm:spPr/>
    </dgm:pt>
    <dgm:pt modelId="{22439B23-E0BA-3C47-88CD-581975F434DB}" type="pres">
      <dgm:prSet presAssocID="{50F11A05-8125-064C-BD30-46B17579B7F0}" presName="childText" presStyleLbl="conFgAcc1" presStyleIdx="1" presStyleCnt="3">
        <dgm:presLayoutVars>
          <dgm:bulletEnabled val="1"/>
        </dgm:presLayoutVars>
      </dgm:prSet>
      <dgm:spPr/>
    </dgm:pt>
    <dgm:pt modelId="{3BE94A4B-6306-DE45-BDCD-2B33B1BA430A}" type="pres">
      <dgm:prSet presAssocID="{51D83120-D7A0-174B-B430-ACD0FBB95B58}" presName="spaceBetweenRectangles" presStyleCnt="0"/>
      <dgm:spPr/>
    </dgm:pt>
    <dgm:pt modelId="{791A91F0-21E8-EC45-AD3A-6BDC53992653}" type="pres">
      <dgm:prSet presAssocID="{43F39C99-7750-9840-8CA6-5D2D96A517B3}" presName="parentLin" presStyleCnt="0"/>
      <dgm:spPr/>
    </dgm:pt>
    <dgm:pt modelId="{D0D5B709-4957-0348-8F6B-995366F37FE8}" type="pres">
      <dgm:prSet presAssocID="{43F39C99-7750-9840-8CA6-5D2D96A517B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58ED795-4BC0-0344-9B4F-C72C4BF52661}" type="pres">
      <dgm:prSet presAssocID="{43F39C99-7750-9840-8CA6-5D2D96A517B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920B7-43D3-7E44-ADAB-9E04FDB998CB}" type="pres">
      <dgm:prSet presAssocID="{43F39C99-7750-9840-8CA6-5D2D96A517B3}" presName="negativeSpace" presStyleCnt="0"/>
      <dgm:spPr/>
    </dgm:pt>
    <dgm:pt modelId="{2EC7FCBB-59FE-7645-859F-3080D304DF93}" type="pres">
      <dgm:prSet presAssocID="{43F39C99-7750-9840-8CA6-5D2D96A517B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678559B-60B4-8147-930F-D0F90479025B}" type="presOf" srcId="{50F11A05-8125-064C-BD30-46B17579B7F0}" destId="{F3B92879-333E-8241-AAED-FB629F2EBBE8}" srcOrd="1" destOrd="0" presId="urn:microsoft.com/office/officeart/2005/8/layout/list1"/>
    <dgm:cxn modelId="{A493519F-B7FD-8845-9334-4746CA201737}" type="presOf" srcId="{3D4FA323-C853-1E48-97C0-0DB6EAA2C6CE}" destId="{8F0A5E69-F075-5F4B-9E09-FFF0BA247720}" srcOrd="0" destOrd="0" presId="urn:microsoft.com/office/officeart/2005/8/layout/list1"/>
    <dgm:cxn modelId="{1AD0C420-B1CC-FA45-98C1-85147E939AE6}" type="presOf" srcId="{473E6039-0B20-0845-9B4C-05A11D3F0B5B}" destId="{A9D25C22-9E17-824E-8CF6-550910A2E6B1}" srcOrd="0" destOrd="0" presId="urn:microsoft.com/office/officeart/2005/8/layout/list1"/>
    <dgm:cxn modelId="{FB431D80-949B-1E4D-BF11-4F14D1A2775F}" type="presOf" srcId="{473E6039-0B20-0845-9B4C-05A11D3F0B5B}" destId="{D5A48B19-73D6-014E-80BF-F0228B6A896E}" srcOrd="1" destOrd="0" presId="urn:microsoft.com/office/officeart/2005/8/layout/list1"/>
    <dgm:cxn modelId="{B2823D8A-6714-5A45-B735-F10E528B74B4}" type="presOf" srcId="{43F39C99-7750-9840-8CA6-5D2D96A517B3}" destId="{D0D5B709-4957-0348-8F6B-995366F37FE8}" srcOrd="0" destOrd="0" presId="urn:microsoft.com/office/officeart/2005/8/layout/list1"/>
    <dgm:cxn modelId="{A1979C9E-29B2-8549-82D7-C5A842AA825E}" type="presOf" srcId="{50F11A05-8125-064C-BD30-46B17579B7F0}" destId="{C853D272-4D44-354D-94AE-5FCE21DE8C1E}" srcOrd="0" destOrd="0" presId="urn:microsoft.com/office/officeart/2005/8/layout/list1"/>
    <dgm:cxn modelId="{D45ED307-34C2-584D-8EF5-6D6D5BB03C24}" srcId="{3D4FA323-C853-1E48-97C0-0DB6EAA2C6CE}" destId="{50F11A05-8125-064C-BD30-46B17579B7F0}" srcOrd="1" destOrd="0" parTransId="{8FAD62B0-46D8-774E-97B6-C93301559E41}" sibTransId="{51D83120-D7A0-174B-B430-ACD0FBB95B58}"/>
    <dgm:cxn modelId="{E5E63E77-521E-404D-9D4D-BB6248404645}" type="presOf" srcId="{43F39C99-7750-9840-8CA6-5D2D96A517B3}" destId="{158ED795-4BC0-0344-9B4F-C72C4BF52661}" srcOrd="1" destOrd="0" presId="urn:microsoft.com/office/officeart/2005/8/layout/list1"/>
    <dgm:cxn modelId="{DB6BBF65-1720-CB41-80AA-62B2A0A5B55E}" srcId="{3D4FA323-C853-1E48-97C0-0DB6EAA2C6CE}" destId="{43F39C99-7750-9840-8CA6-5D2D96A517B3}" srcOrd="2" destOrd="0" parTransId="{5A0EC027-7E83-734D-B374-942F6D01E427}" sibTransId="{EB7BB301-CB8D-F844-B449-9C3523E8EBE2}"/>
    <dgm:cxn modelId="{7AC7FEFF-D60F-C64C-A7ED-60F7277AED66}" srcId="{3D4FA323-C853-1E48-97C0-0DB6EAA2C6CE}" destId="{473E6039-0B20-0845-9B4C-05A11D3F0B5B}" srcOrd="0" destOrd="0" parTransId="{5A4A33B1-9AB9-D14D-9A41-D5DD3F5E3525}" sibTransId="{D2FDF684-179E-704E-9F34-40CFB4A28665}"/>
    <dgm:cxn modelId="{95FB3E1A-5D0D-C540-8F19-9B6B084EE54A}" type="presParOf" srcId="{8F0A5E69-F075-5F4B-9E09-FFF0BA247720}" destId="{BD789EF8-EB5D-1F42-8850-FEF54923A57C}" srcOrd="0" destOrd="0" presId="urn:microsoft.com/office/officeart/2005/8/layout/list1"/>
    <dgm:cxn modelId="{45A6F977-AE35-964D-AC6D-D50BED2278B7}" type="presParOf" srcId="{BD789EF8-EB5D-1F42-8850-FEF54923A57C}" destId="{A9D25C22-9E17-824E-8CF6-550910A2E6B1}" srcOrd="0" destOrd="0" presId="urn:microsoft.com/office/officeart/2005/8/layout/list1"/>
    <dgm:cxn modelId="{347A3F01-85C4-8242-95B8-865CE8E2C7D4}" type="presParOf" srcId="{BD789EF8-EB5D-1F42-8850-FEF54923A57C}" destId="{D5A48B19-73D6-014E-80BF-F0228B6A896E}" srcOrd="1" destOrd="0" presId="urn:microsoft.com/office/officeart/2005/8/layout/list1"/>
    <dgm:cxn modelId="{ED5E1A56-6334-894C-9010-CA9487C6B33C}" type="presParOf" srcId="{8F0A5E69-F075-5F4B-9E09-FFF0BA247720}" destId="{C711B1CF-3EC1-3D47-97E7-B89815816409}" srcOrd="1" destOrd="0" presId="urn:microsoft.com/office/officeart/2005/8/layout/list1"/>
    <dgm:cxn modelId="{9D0401F4-ABD8-EC4E-B5C5-5FA71576A92B}" type="presParOf" srcId="{8F0A5E69-F075-5F4B-9E09-FFF0BA247720}" destId="{05752A33-93E7-274D-8C4A-9649C7894099}" srcOrd="2" destOrd="0" presId="urn:microsoft.com/office/officeart/2005/8/layout/list1"/>
    <dgm:cxn modelId="{23B9B3C6-D63D-3E4C-A82D-D16BACC0D884}" type="presParOf" srcId="{8F0A5E69-F075-5F4B-9E09-FFF0BA247720}" destId="{4ECC0E09-6F92-3747-9B27-5AD97A010A3D}" srcOrd="3" destOrd="0" presId="urn:microsoft.com/office/officeart/2005/8/layout/list1"/>
    <dgm:cxn modelId="{80F31D3B-8F3C-2241-8E4F-995D2D4004AA}" type="presParOf" srcId="{8F0A5E69-F075-5F4B-9E09-FFF0BA247720}" destId="{511E2CCC-9CBF-AC4F-A998-5575DAC88330}" srcOrd="4" destOrd="0" presId="urn:microsoft.com/office/officeart/2005/8/layout/list1"/>
    <dgm:cxn modelId="{0B03CCEB-A513-FE47-B03B-7220FC20692A}" type="presParOf" srcId="{511E2CCC-9CBF-AC4F-A998-5575DAC88330}" destId="{C853D272-4D44-354D-94AE-5FCE21DE8C1E}" srcOrd="0" destOrd="0" presId="urn:microsoft.com/office/officeart/2005/8/layout/list1"/>
    <dgm:cxn modelId="{6F9A8977-CE2C-6048-8B65-9A3CC42D4573}" type="presParOf" srcId="{511E2CCC-9CBF-AC4F-A998-5575DAC88330}" destId="{F3B92879-333E-8241-AAED-FB629F2EBBE8}" srcOrd="1" destOrd="0" presId="urn:microsoft.com/office/officeart/2005/8/layout/list1"/>
    <dgm:cxn modelId="{3B76728F-082B-7E4C-9294-19F838C45517}" type="presParOf" srcId="{8F0A5E69-F075-5F4B-9E09-FFF0BA247720}" destId="{F298E5CD-DA29-D846-8EB1-69E4566D22E7}" srcOrd="5" destOrd="0" presId="urn:microsoft.com/office/officeart/2005/8/layout/list1"/>
    <dgm:cxn modelId="{14D6281F-860F-8145-8465-65422E602BED}" type="presParOf" srcId="{8F0A5E69-F075-5F4B-9E09-FFF0BA247720}" destId="{22439B23-E0BA-3C47-88CD-581975F434DB}" srcOrd="6" destOrd="0" presId="urn:microsoft.com/office/officeart/2005/8/layout/list1"/>
    <dgm:cxn modelId="{53CC6E56-AF17-FD4A-9E02-E7472A53339C}" type="presParOf" srcId="{8F0A5E69-F075-5F4B-9E09-FFF0BA247720}" destId="{3BE94A4B-6306-DE45-BDCD-2B33B1BA430A}" srcOrd="7" destOrd="0" presId="urn:microsoft.com/office/officeart/2005/8/layout/list1"/>
    <dgm:cxn modelId="{F242AC31-9096-1A45-8190-08A65ED8A76D}" type="presParOf" srcId="{8F0A5E69-F075-5F4B-9E09-FFF0BA247720}" destId="{791A91F0-21E8-EC45-AD3A-6BDC53992653}" srcOrd="8" destOrd="0" presId="urn:microsoft.com/office/officeart/2005/8/layout/list1"/>
    <dgm:cxn modelId="{85642B50-72AD-634F-96DA-511318DF4638}" type="presParOf" srcId="{791A91F0-21E8-EC45-AD3A-6BDC53992653}" destId="{D0D5B709-4957-0348-8F6B-995366F37FE8}" srcOrd="0" destOrd="0" presId="urn:microsoft.com/office/officeart/2005/8/layout/list1"/>
    <dgm:cxn modelId="{8F1885CA-FD73-4F40-9B6D-121B760877DD}" type="presParOf" srcId="{791A91F0-21E8-EC45-AD3A-6BDC53992653}" destId="{158ED795-4BC0-0344-9B4F-C72C4BF52661}" srcOrd="1" destOrd="0" presId="urn:microsoft.com/office/officeart/2005/8/layout/list1"/>
    <dgm:cxn modelId="{FD5B5CEF-5B4D-0B49-995E-8425C0A9463C}" type="presParOf" srcId="{8F0A5E69-F075-5F4B-9E09-FFF0BA247720}" destId="{3CE920B7-43D3-7E44-ADAB-9E04FDB998CB}" srcOrd="9" destOrd="0" presId="urn:microsoft.com/office/officeart/2005/8/layout/list1"/>
    <dgm:cxn modelId="{A1DF3D83-12CA-9F4B-8C7D-2D6B0DB8C302}" type="presParOf" srcId="{8F0A5E69-F075-5F4B-9E09-FFF0BA247720}" destId="{2EC7FCBB-59FE-7645-859F-3080D304DF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26CF22-6DEB-F44F-BECD-2329C9BA93E0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C5BF9E02-6F35-E343-8CF0-309134DA00C3}">
      <dgm:prSet phldrT="[Text]"/>
      <dgm:spPr/>
      <dgm:t>
        <a:bodyPr/>
        <a:lstStyle/>
        <a:p>
          <a:r>
            <a:rPr lang="ko-KR" altLang="en-US" dirty="0" smtClean="0"/>
            <a:t>산파매뉴얼 책 돌려보기 </a:t>
          </a:r>
          <a:endParaRPr lang="en-US" dirty="0"/>
        </a:p>
      </dgm:t>
    </dgm:pt>
    <dgm:pt modelId="{E653AC1E-48AD-8E41-91D9-6E51697D3EF8}" type="parTrans" cxnId="{95E26FFA-B5F2-214E-900B-5A389BB68051}">
      <dgm:prSet/>
      <dgm:spPr/>
    </dgm:pt>
    <dgm:pt modelId="{2151B191-367E-7848-86D0-B74C253597A0}" type="sibTrans" cxnId="{95E26FFA-B5F2-214E-900B-5A389BB68051}">
      <dgm:prSet/>
      <dgm:spPr/>
    </dgm:pt>
    <dgm:pt modelId="{DAA778CA-C834-F747-969B-D698FF685BCC}">
      <dgm:prSet phldrT="[Text]"/>
      <dgm:spPr/>
      <dgm:t>
        <a:bodyPr/>
        <a:lstStyle/>
        <a:p>
          <a:r>
            <a:rPr lang="ko-KR" altLang="en-US" dirty="0" smtClean="0"/>
            <a:t>성적 희롱 </a:t>
          </a:r>
          <a:endParaRPr lang="en-US" dirty="0"/>
        </a:p>
      </dgm:t>
    </dgm:pt>
    <dgm:pt modelId="{919DEA73-580A-F644-8010-F4D4157DED90}" type="parTrans" cxnId="{4F44A89C-2E49-9341-8353-CFB43BB03B6E}">
      <dgm:prSet/>
      <dgm:spPr/>
    </dgm:pt>
    <dgm:pt modelId="{147DE318-A120-8247-84D6-8E2C8C832FC6}" type="sibTrans" cxnId="{4F44A89C-2E49-9341-8353-CFB43BB03B6E}">
      <dgm:prSet/>
      <dgm:spPr/>
    </dgm:pt>
    <dgm:pt modelId="{7A5564A9-EAF2-6446-BD14-9041CEAFF0FB}">
      <dgm:prSet phldrT="[Text]"/>
      <dgm:spPr/>
      <dgm:t>
        <a:bodyPr/>
        <a:lstStyle/>
        <a:p>
          <a:r>
            <a:rPr lang="ko-KR" altLang="en-US" dirty="0" smtClean="0"/>
            <a:t>조사위원회 </a:t>
          </a:r>
          <a:r>
            <a:rPr lang="en-US" altLang="ko-KR" dirty="0" smtClean="0"/>
            <a:t>=</a:t>
          </a:r>
          <a:r>
            <a:rPr lang="ko-KR" altLang="en-US" dirty="0" smtClean="0"/>
            <a:t> 명단 공개 </a:t>
          </a:r>
          <a:endParaRPr lang="en-US" dirty="0"/>
        </a:p>
      </dgm:t>
    </dgm:pt>
    <dgm:pt modelId="{FC0D7A21-956B-E543-B339-2407C770A295}" type="parTrans" cxnId="{651B658B-5072-684B-B1C3-AFD949DD3048}">
      <dgm:prSet/>
      <dgm:spPr/>
    </dgm:pt>
    <dgm:pt modelId="{7F644FEB-213D-5242-8923-9FC8A24B5231}" type="sibTrans" cxnId="{651B658B-5072-684B-B1C3-AFD949DD3048}">
      <dgm:prSet/>
      <dgm:spPr/>
    </dgm:pt>
    <dgm:pt modelId="{AED0EA01-2A02-ED43-B140-C97466DD9A1C}" type="pres">
      <dgm:prSet presAssocID="{E326CF22-6DEB-F44F-BECD-2329C9BA93E0}" presName="CompostProcess" presStyleCnt="0">
        <dgm:presLayoutVars>
          <dgm:dir/>
          <dgm:resizeHandles val="exact"/>
        </dgm:presLayoutVars>
      </dgm:prSet>
      <dgm:spPr/>
    </dgm:pt>
    <dgm:pt modelId="{A3A03337-1544-4E4F-AB70-49D8E7DB84D6}" type="pres">
      <dgm:prSet presAssocID="{E326CF22-6DEB-F44F-BECD-2329C9BA93E0}" presName="arrow" presStyleLbl="bgShp" presStyleIdx="0" presStyleCnt="1"/>
      <dgm:spPr/>
    </dgm:pt>
    <dgm:pt modelId="{7E24D627-7B57-924E-BB31-B7B3591B408A}" type="pres">
      <dgm:prSet presAssocID="{E326CF22-6DEB-F44F-BECD-2329C9BA93E0}" presName="linearProcess" presStyleCnt="0"/>
      <dgm:spPr/>
    </dgm:pt>
    <dgm:pt modelId="{73572338-0E96-BB48-A8EE-53B21BD97481}" type="pres">
      <dgm:prSet presAssocID="{C5BF9E02-6F35-E343-8CF0-309134DA00C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7157F-587E-3146-992A-E346737DF55A}" type="pres">
      <dgm:prSet presAssocID="{2151B191-367E-7848-86D0-B74C253597A0}" presName="sibTrans" presStyleCnt="0"/>
      <dgm:spPr/>
    </dgm:pt>
    <dgm:pt modelId="{D8A4B362-8F1B-FA41-963D-7C26891B5548}" type="pres">
      <dgm:prSet presAssocID="{DAA778CA-C834-F747-969B-D698FF685BC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F18D1-CF1C-0B45-A0CE-4602A276BC6E}" type="pres">
      <dgm:prSet presAssocID="{147DE318-A120-8247-84D6-8E2C8C832FC6}" presName="sibTrans" presStyleCnt="0"/>
      <dgm:spPr/>
    </dgm:pt>
    <dgm:pt modelId="{85176439-F526-0D41-A212-7E62397D6096}" type="pres">
      <dgm:prSet presAssocID="{7A5564A9-EAF2-6446-BD14-9041CEAFF0F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E26FFA-B5F2-214E-900B-5A389BB68051}" srcId="{E326CF22-6DEB-F44F-BECD-2329C9BA93E0}" destId="{C5BF9E02-6F35-E343-8CF0-309134DA00C3}" srcOrd="0" destOrd="0" parTransId="{E653AC1E-48AD-8E41-91D9-6E51697D3EF8}" sibTransId="{2151B191-367E-7848-86D0-B74C253597A0}"/>
    <dgm:cxn modelId="{651B658B-5072-684B-B1C3-AFD949DD3048}" srcId="{E326CF22-6DEB-F44F-BECD-2329C9BA93E0}" destId="{7A5564A9-EAF2-6446-BD14-9041CEAFF0FB}" srcOrd="2" destOrd="0" parTransId="{FC0D7A21-956B-E543-B339-2407C770A295}" sibTransId="{7F644FEB-213D-5242-8923-9FC8A24B5231}"/>
    <dgm:cxn modelId="{4F44A89C-2E49-9341-8353-CFB43BB03B6E}" srcId="{E326CF22-6DEB-F44F-BECD-2329C9BA93E0}" destId="{DAA778CA-C834-F747-969B-D698FF685BCC}" srcOrd="1" destOrd="0" parTransId="{919DEA73-580A-F644-8010-F4D4157DED90}" sibTransId="{147DE318-A120-8247-84D6-8E2C8C832FC6}"/>
    <dgm:cxn modelId="{F830BD35-CEFB-5847-8E29-18766D8A29A6}" type="presOf" srcId="{C5BF9E02-6F35-E343-8CF0-309134DA00C3}" destId="{73572338-0E96-BB48-A8EE-53B21BD97481}" srcOrd="0" destOrd="0" presId="urn:microsoft.com/office/officeart/2005/8/layout/hProcess9"/>
    <dgm:cxn modelId="{982CEEE8-1606-9940-9079-8A7A674EB152}" type="presOf" srcId="{DAA778CA-C834-F747-969B-D698FF685BCC}" destId="{D8A4B362-8F1B-FA41-963D-7C26891B5548}" srcOrd="0" destOrd="0" presId="urn:microsoft.com/office/officeart/2005/8/layout/hProcess9"/>
    <dgm:cxn modelId="{B9724F4B-D4E3-E341-A18A-7BF3DAC236B5}" type="presOf" srcId="{E326CF22-6DEB-F44F-BECD-2329C9BA93E0}" destId="{AED0EA01-2A02-ED43-B140-C97466DD9A1C}" srcOrd="0" destOrd="0" presId="urn:microsoft.com/office/officeart/2005/8/layout/hProcess9"/>
    <dgm:cxn modelId="{D729DE83-12CD-2247-BD6D-283FB51E686B}" type="presOf" srcId="{7A5564A9-EAF2-6446-BD14-9041CEAFF0FB}" destId="{85176439-F526-0D41-A212-7E62397D6096}" srcOrd="0" destOrd="0" presId="urn:microsoft.com/office/officeart/2005/8/layout/hProcess9"/>
    <dgm:cxn modelId="{56089477-046E-5B41-A1C1-49C2A20D1F20}" type="presParOf" srcId="{AED0EA01-2A02-ED43-B140-C97466DD9A1C}" destId="{A3A03337-1544-4E4F-AB70-49D8E7DB84D6}" srcOrd="0" destOrd="0" presId="urn:microsoft.com/office/officeart/2005/8/layout/hProcess9"/>
    <dgm:cxn modelId="{0079F0BA-0BD3-004F-A7AA-C27146FF7F8A}" type="presParOf" srcId="{AED0EA01-2A02-ED43-B140-C97466DD9A1C}" destId="{7E24D627-7B57-924E-BB31-B7B3591B408A}" srcOrd="1" destOrd="0" presId="urn:microsoft.com/office/officeart/2005/8/layout/hProcess9"/>
    <dgm:cxn modelId="{68F734AE-747C-4F4F-B414-F0ACF4AEF804}" type="presParOf" srcId="{7E24D627-7B57-924E-BB31-B7B3591B408A}" destId="{73572338-0E96-BB48-A8EE-53B21BD97481}" srcOrd="0" destOrd="0" presId="urn:microsoft.com/office/officeart/2005/8/layout/hProcess9"/>
    <dgm:cxn modelId="{3E111757-9D8B-EA42-B88C-82C8302A49DE}" type="presParOf" srcId="{7E24D627-7B57-924E-BB31-B7B3591B408A}" destId="{B787157F-587E-3146-992A-E346737DF55A}" srcOrd="1" destOrd="0" presId="urn:microsoft.com/office/officeart/2005/8/layout/hProcess9"/>
    <dgm:cxn modelId="{0F957FE2-C284-0E46-BA24-226A6824418B}" type="presParOf" srcId="{7E24D627-7B57-924E-BB31-B7B3591B408A}" destId="{D8A4B362-8F1B-FA41-963D-7C26891B5548}" srcOrd="2" destOrd="0" presId="urn:microsoft.com/office/officeart/2005/8/layout/hProcess9"/>
    <dgm:cxn modelId="{9341D73E-6A33-4F48-88AA-D9CBB5844380}" type="presParOf" srcId="{7E24D627-7B57-924E-BB31-B7B3591B408A}" destId="{F86F18D1-CF1C-0B45-A0CE-4602A276BC6E}" srcOrd="3" destOrd="0" presId="urn:microsoft.com/office/officeart/2005/8/layout/hProcess9"/>
    <dgm:cxn modelId="{23E16CE5-C145-3040-B516-0538059394B8}" type="presParOf" srcId="{7E24D627-7B57-924E-BB31-B7B3591B408A}" destId="{85176439-F526-0D41-A212-7E62397D609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2EB0C9-6F33-5042-A555-38CB87D8DF8B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CDAFD0-7245-844E-A842-6971C29B01E7}">
      <dgm:prSet phldrT="[Text]"/>
      <dgm:spPr/>
      <dgm:t>
        <a:bodyPr/>
        <a:lstStyle/>
        <a:p>
          <a:r>
            <a:rPr lang="ko-KR" altLang="en-US" dirty="0" smtClean="0"/>
            <a:t>계층 차이로 돈으로 해결 </a:t>
          </a:r>
          <a:r>
            <a:rPr lang="en-US" altLang="ko-KR" dirty="0" smtClean="0"/>
            <a:t>-</a:t>
          </a:r>
          <a:r>
            <a:rPr lang="ko-KR" altLang="en-US" dirty="0" smtClean="0"/>
            <a:t> 지역 목회자회의 </a:t>
          </a:r>
          <a:endParaRPr lang="en-US" dirty="0"/>
        </a:p>
      </dgm:t>
    </dgm:pt>
    <dgm:pt modelId="{EBD99212-EBBE-5449-925C-34EB8C5D1FA3}" type="parTrans" cxnId="{1BEF7D99-B0DF-E947-814D-AB0667CFC51A}">
      <dgm:prSet/>
      <dgm:spPr/>
      <dgm:t>
        <a:bodyPr/>
        <a:lstStyle/>
        <a:p>
          <a:endParaRPr lang="en-US"/>
        </a:p>
      </dgm:t>
    </dgm:pt>
    <dgm:pt modelId="{0AB66BD1-B823-E742-B51A-AD4EFBD6BD10}" type="sibTrans" cxnId="{1BEF7D99-B0DF-E947-814D-AB0667CFC51A}">
      <dgm:prSet/>
      <dgm:spPr/>
      <dgm:t>
        <a:bodyPr/>
        <a:lstStyle/>
        <a:p>
          <a:endParaRPr lang="en-US"/>
        </a:p>
      </dgm:t>
    </dgm:pt>
    <dgm:pt modelId="{E6DDFFF9-F967-0D49-9C4A-9AC3C8DABF7D}">
      <dgm:prSet phldrT="[Text]"/>
      <dgm:spPr/>
      <dgm:t>
        <a:bodyPr/>
        <a:lstStyle/>
        <a:p>
          <a:r>
            <a:rPr lang="ko-KR" altLang="en-US" dirty="0" smtClean="0"/>
            <a:t>에드워즈는 결혼을 주장 </a:t>
          </a:r>
          <a:endParaRPr lang="en-US" dirty="0"/>
        </a:p>
      </dgm:t>
    </dgm:pt>
    <dgm:pt modelId="{9631ED46-8407-254A-B311-100535D3B2D2}" type="parTrans" cxnId="{A119507B-F29F-3C4C-9A3B-F8F707B973C2}">
      <dgm:prSet/>
      <dgm:spPr/>
      <dgm:t>
        <a:bodyPr/>
        <a:lstStyle/>
        <a:p>
          <a:endParaRPr lang="en-US"/>
        </a:p>
      </dgm:t>
    </dgm:pt>
    <dgm:pt modelId="{665D5C03-7702-8449-9D9F-A61D40F6EE02}" type="sibTrans" cxnId="{A119507B-F29F-3C4C-9A3B-F8F707B973C2}">
      <dgm:prSet/>
      <dgm:spPr/>
      <dgm:t>
        <a:bodyPr/>
        <a:lstStyle/>
        <a:p>
          <a:endParaRPr lang="en-US"/>
        </a:p>
      </dgm:t>
    </dgm:pt>
    <dgm:pt modelId="{97A24B67-670C-2145-93BB-2BB354533CAC}" type="pres">
      <dgm:prSet presAssocID="{392EB0C9-6F33-5042-A555-38CB87D8DF8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362880-00C4-3B47-8A62-A8DF9F700E1C}" type="pres">
      <dgm:prSet presAssocID="{392EB0C9-6F33-5042-A555-38CB87D8DF8B}" presName="divider" presStyleLbl="fgShp" presStyleIdx="0" presStyleCnt="1"/>
      <dgm:spPr/>
    </dgm:pt>
    <dgm:pt modelId="{C009249E-1712-A444-8473-95D01D907792}" type="pres">
      <dgm:prSet presAssocID="{45CDAFD0-7245-844E-A842-6971C29B01E7}" presName="downArrow" presStyleLbl="node1" presStyleIdx="0" presStyleCnt="2"/>
      <dgm:spPr/>
    </dgm:pt>
    <dgm:pt modelId="{076EBBB8-0094-2443-A571-EE7C84CB7509}" type="pres">
      <dgm:prSet presAssocID="{45CDAFD0-7245-844E-A842-6971C29B01E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E257D-C16E-E549-A816-9EE157BD7320}" type="pres">
      <dgm:prSet presAssocID="{E6DDFFF9-F967-0D49-9C4A-9AC3C8DABF7D}" presName="upArrow" presStyleLbl="node1" presStyleIdx="1" presStyleCnt="2"/>
      <dgm:spPr/>
    </dgm:pt>
    <dgm:pt modelId="{A562B1E3-F2D9-A54C-8056-88639AAA23AC}" type="pres">
      <dgm:prSet presAssocID="{E6DDFFF9-F967-0D49-9C4A-9AC3C8DABF7D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5A13D-C87E-9143-A14C-C9EF678A09E7}" type="presOf" srcId="{45CDAFD0-7245-844E-A842-6971C29B01E7}" destId="{076EBBB8-0094-2443-A571-EE7C84CB7509}" srcOrd="0" destOrd="0" presId="urn:microsoft.com/office/officeart/2005/8/layout/arrow3"/>
    <dgm:cxn modelId="{B7CA92E5-C615-E34C-9E5E-B86E1104127D}" type="presOf" srcId="{392EB0C9-6F33-5042-A555-38CB87D8DF8B}" destId="{97A24B67-670C-2145-93BB-2BB354533CAC}" srcOrd="0" destOrd="0" presId="urn:microsoft.com/office/officeart/2005/8/layout/arrow3"/>
    <dgm:cxn modelId="{6C5345D5-F00E-414C-84D0-BAE847D33D06}" type="presOf" srcId="{E6DDFFF9-F967-0D49-9C4A-9AC3C8DABF7D}" destId="{A562B1E3-F2D9-A54C-8056-88639AAA23AC}" srcOrd="0" destOrd="0" presId="urn:microsoft.com/office/officeart/2005/8/layout/arrow3"/>
    <dgm:cxn modelId="{1BEF7D99-B0DF-E947-814D-AB0667CFC51A}" srcId="{392EB0C9-6F33-5042-A555-38CB87D8DF8B}" destId="{45CDAFD0-7245-844E-A842-6971C29B01E7}" srcOrd="0" destOrd="0" parTransId="{EBD99212-EBBE-5449-925C-34EB8C5D1FA3}" sibTransId="{0AB66BD1-B823-E742-B51A-AD4EFBD6BD10}"/>
    <dgm:cxn modelId="{A119507B-F29F-3C4C-9A3B-F8F707B973C2}" srcId="{392EB0C9-6F33-5042-A555-38CB87D8DF8B}" destId="{E6DDFFF9-F967-0D49-9C4A-9AC3C8DABF7D}" srcOrd="1" destOrd="0" parTransId="{9631ED46-8407-254A-B311-100535D3B2D2}" sibTransId="{665D5C03-7702-8449-9D9F-A61D40F6EE02}"/>
    <dgm:cxn modelId="{94412D7C-94FC-AD4B-907C-3C96EF4584BB}" type="presParOf" srcId="{97A24B67-670C-2145-93BB-2BB354533CAC}" destId="{CE362880-00C4-3B47-8A62-A8DF9F700E1C}" srcOrd="0" destOrd="0" presId="urn:microsoft.com/office/officeart/2005/8/layout/arrow3"/>
    <dgm:cxn modelId="{5792B2C7-E49A-7240-9B5F-3F52FE80A93E}" type="presParOf" srcId="{97A24B67-670C-2145-93BB-2BB354533CAC}" destId="{C009249E-1712-A444-8473-95D01D907792}" srcOrd="1" destOrd="0" presId="urn:microsoft.com/office/officeart/2005/8/layout/arrow3"/>
    <dgm:cxn modelId="{EAEC0D20-AEF0-1140-AA4C-A3CA5A74FC62}" type="presParOf" srcId="{97A24B67-670C-2145-93BB-2BB354533CAC}" destId="{076EBBB8-0094-2443-A571-EE7C84CB7509}" srcOrd="2" destOrd="0" presId="urn:microsoft.com/office/officeart/2005/8/layout/arrow3"/>
    <dgm:cxn modelId="{D1A6EF7C-361A-234E-A712-740D4CF984E9}" type="presParOf" srcId="{97A24B67-670C-2145-93BB-2BB354533CAC}" destId="{AC9E257D-C16E-E549-A816-9EE157BD7320}" srcOrd="3" destOrd="0" presId="urn:microsoft.com/office/officeart/2005/8/layout/arrow3"/>
    <dgm:cxn modelId="{1CDB9661-DB7A-FA4B-9DC5-EAC8F050B5DE}" type="presParOf" srcId="{97A24B67-670C-2145-93BB-2BB354533CAC}" destId="{A562B1E3-F2D9-A54C-8056-88639AAA23A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9EBD34-96BA-224A-9F8D-D3521487CA6D}" type="doc">
      <dgm:prSet loTypeId="urn:microsoft.com/office/officeart/2005/8/layout/b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04B8BD-19AD-6546-BA2A-44C4CDEB53F6}">
      <dgm:prSet phldrT="[Text]"/>
      <dgm:spPr/>
      <dgm:t>
        <a:bodyPr/>
        <a:lstStyle/>
        <a:p>
          <a:r>
            <a:rPr lang="en-US" altLang="ko-KR" dirty="0" smtClean="0"/>
            <a:t>1748.</a:t>
          </a:r>
          <a:r>
            <a:rPr lang="ko-KR" altLang="en-US" baseline="0" dirty="0" smtClean="0"/>
            <a:t> </a:t>
          </a:r>
          <a:r>
            <a:rPr lang="en-US" altLang="ko-KR" baseline="0" dirty="0" smtClean="0"/>
            <a:t>12</a:t>
          </a:r>
          <a:r>
            <a:rPr lang="ko-KR" altLang="en-US" baseline="0" dirty="0" smtClean="0"/>
            <a:t> 교회원자격문의</a:t>
          </a:r>
        </a:p>
        <a:p>
          <a:r>
            <a:rPr lang="ko-KR" altLang="en-US" baseline="0" dirty="0" smtClean="0"/>
            <a:t>신앙고백 거부 </a:t>
          </a:r>
        </a:p>
      </dgm:t>
    </dgm:pt>
    <dgm:pt modelId="{F6BCB04B-9483-4D44-B03C-5B0BCB13004A}" type="parTrans" cxnId="{5DC08883-E740-564E-918B-4770BD9FFD5B}">
      <dgm:prSet/>
      <dgm:spPr/>
      <dgm:t>
        <a:bodyPr/>
        <a:lstStyle/>
        <a:p>
          <a:endParaRPr lang="en-US"/>
        </a:p>
      </dgm:t>
    </dgm:pt>
    <dgm:pt modelId="{E1FF8DD3-994C-714C-B97F-7F05673B3DF5}" type="sibTrans" cxnId="{5DC08883-E740-564E-918B-4770BD9FFD5B}">
      <dgm:prSet/>
      <dgm:spPr/>
      <dgm:t>
        <a:bodyPr/>
        <a:lstStyle/>
        <a:p>
          <a:endParaRPr lang="en-US"/>
        </a:p>
      </dgm:t>
    </dgm:pt>
    <dgm:pt modelId="{EAACB112-C5C1-0349-8BFF-649C5B2D4596}">
      <dgm:prSet phldrT="[Text]"/>
      <dgm:spPr/>
      <dgm:t>
        <a:bodyPr/>
        <a:lstStyle/>
        <a:p>
          <a:r>
            <a:rPr lang="en-US" altLang="ko-KR" dirty="0" smtClean="0"/>
            <a:t>1749</a:t>
          </a:r>
          <a:r>
            <a:rPr lang="ko-KR" altLang="en-US" dirty="0" smtClean="0"/>
            <a:t>년 </a:t>
          </a:r>
          <a:r>
            <a:rPr lang="en-US" altLang="ko-KR" dirty="0" smtClean="0"/>
            <a:t>2</a:t>
          </a:r>
          <a:r>
            <a:rPr lang="ko-KR" altLang="en-US" dirty="0" smtClean="0"/>
            <a:t>월 </a:t>
          </a:r>
        </a:p>
        <a:p>
          <a:r>
            <a:rPr lang="ko-KR" altLang="en-US" dirty="0" smtClean="0"/>
            <a:t>에드워즈의 정책 물의 </a:t>
          </a:r>
          <a:endParaRPr lang="en-US" dirty="0"/>
        </a:p>
      </dgm:t>
    </dgm:pt>
    <dgm:pt modelId="{B97BFBD4-0981-394E-9574-766461F41CA5}" type="parTrans" cxnId="{D61205DD-1A2B-DD46-9569-FA4C2F94F39A}">
      <dgm:prSet/>
      <dgm:spPr/>
      <dgm:t>
        <a:bodyPr/>
        <a:lstStyle/>
        <a:p>
          <a:endParaRPr lang="en-US"/>
        </a:p>
      </dgm:t>
    </dgm:pt>
    <dgm:pt modelId="{EA412737-394F-BF4F-8151-74764ACAB638}" type="sibTrans" cxnId="{D61205DD-1A2B-DD46-9569-FA4C2F94F39A}">
      <dgm:prSet/>
      <dgm:spPr/>
      <dgm:t>
        <a:bodyPr/>
        <a:lstStyle/>
        <a:p>
          <a:endParaRPr lang="en-US"/>
        </a:p>
      </dgm:t>
    </dgm:pt>
    <dgm:pt modelId="{556BC7B4-B877-434C-B150-A04FF1151DB7}">
      <dgm:prSet phldrT="[Text]"/>
      <dgm:spPr/>
      <dgm:t>
        <a:bodyPr/>
        <a:lstStyle/>
        <a:p>
          <a:r>
            <a:rPr lang="en-US" altLang="ko-KR" dirty="0" smtClean="0"/>
            <a:t>1749</a:t>
          </a:r>
          <a:r>
            <a:rPr lang="ko-KR" altLang="en-US" dirty="0" smtClean="0"/>
            <a:t>년 </a:t>
          </a:r>
          <a:r>
            <a:rPr lang="en-US" altLang="ko-KR" dirty="0" smtClean="0"/>
            <a:t>4</a:t>
          </a:r>
          <a:r>
            <a:rPr lang="ko-KR" altLang="en-US" dirty="0" smtClean="0"/>
            <a:t>월 </a:t>
          </a:r>
        </a:p>
        <a:p>
          <a:r>
            <a:rPr lang="ko-KR" altLang="en-US" dirty="0" smtClean="0"/>
            <a:t>위원회 소집 </a:t>
          </a:r>
        </a:p>
        <a:p>
          <a:r>
            <a:rPr lang="en-US" altLang="ko-KR" dirty="0" smtClean="0"/>
            <a:t>15</a:t>
          </a:r>
          <a:r>
            <a:rPr lang="ko-KR" altLang="en-US" dirty="0" smtClean="0"/>
            <a:t>중 </a:t>
          </a:r>
          <a:r>
            <a:rPr lang="en-US" altLang="ko-KR" dirty="0" smtClean="0"/>
            <a:t>3</a:t>
          </a:r>
          <a:r>
            <a:rPr lang="ko-KR" altLang="en-US" dirty="0" smtClean="0"/>
            <a:t> 동의 </a:t>
          </a:r>
          <a:endParaRPr lang="en-US" dirty="0"/>
        </a:p>
      </dgm:t>
    </dgm:pt>
    <dgm:pt modelId="{058D22A6-94F0-264C-B612-80412BB560B7}" type="parTrans" cxnId="{721EFD22-0C15-F642-AC85-3B1FA0FB00D8}">
      <dgm:prSet/>
      <dgm:spPr/>
      <dgm:t>
        <a:bodyPr/>
        <a:lstStyle/>
        <a:p>
          <a:endParaRPr lang="en-US"/>
        </a:p>
      </dgm:t>
    </dgm:pt>
    <dgm:pt modelId="{E6962860-7F0E-3F40-88C4-8D3D0E8252D5}" type="sibTrans" cxnId="{721EFD22-0C15-F642-AC85-3B1FA0FB00D8}">
      <dgm:prSet/>
      <dgm:spPr/>
      <dgm:t>
        <a:bodyPr/>
        <a:lstStyle/>
        <a:p>
          <a:endParaRPr lang="en-US"/>
        </a:p>
      </dgm:t>
    </dgm:pt>
    <dgm:pt modelId="{D1A26289-6333-714A-B523-3A1DDE2337E7}">
      <dgm:prSet phldrT="[Text]"/>
      <dgm:spPr/>
      <dgm:t>
        <a:bodyPr/>
        <a:lstStyle/>
        <a:p>
          <a:r>
            <a:rPr lang="en-US" altLang="ko-KR" dirty="0" smtClean="0"/>
            <a:t>1749</a:t>
          </a:r>
          <a:r>
            <a:rPr lang="ko-KR" altLang="en-US" dirty="0" smtClean="0"/>
            <a:t>년 성찬 참여 자격에 대한 책 발간  </a:t>
          </a:r>
          <a:r>
            <a:rPr lang="en-US" altLang="ko-KR" dirty="0" smtClean="0"/>
            <a:t>&lt;</a:t>
          </a:r>
          <a:r>
            <a:rPr lang="ko-KR" altLang="en-US" dirty="0" smtClean="0"/>
            <a:t>겸허한 질의</a:t>
          </a:r>
          <a:r>
            <a:rPr lang="en-US" altLang="ko-KR" dirty="0" smtClean="0"/>
            <a:t>&gt;</a:t>
          </a:r>
          <a:endParaRPr lang="en-US" dirty="0"/>
        </a:p>
      </dgm:t>
    </dgm:pt>
    <dgm:pt modelId="{D108736B-2B3B-A247-B1B0-8CDB0B747616}" type="parTrans" cxnId="{9BC4C7F3-A1DD-3947-BF64-80A27BBF495D}">
      <dgm:prSet/>
      <dgm:spPr/>
      <dgm:t>
        <a:bodyPr/>
        <a:lstStyle/>
        <a:p>
          <a:endParaRPr lang="en-US"/>
        </a:p>
      </dgm:t>
    </dgm:pt>
    <dgm:pt modelId="{7E237447-C509-6F47-BC51-C14E7A5D6849}" type="sibTrans" cxnId="{9BC4C7F3-A1DD-3947-BF64-80A27BBF495D}">
      <dgm:prSet/>
      <dgm:spPr/>
      <dgm:t>
        <a:bodyPr/>
        <a:lstStyle/>
        <a:p>
          <a:endParaRPr lang="en-US"/>
        </a:p>
      </dgm:t>
    </dgm:pt>
    <dgm:pt modelId="{1122316D-C388-6E40-96E2-1670C3BBF3AE}">
      <dgm:prSet phldrT="[Text]"/>
      <dgm:spPr/>
      <dgm:t>
        <a:bodyPr/>
        <a:lstStyle/>
        <a:p>
          <a:r>
            <a:rPr lang="en-US" altLang="ko-KR" dirty="0" smtClean="0"/>
            <a:t>1750</a:t>
          </a:r>
          <a:r>
            <a:rPr lang="ko-KR" altLang="en-US" dirty="0" smtClean="0"/>
            <a:t>년 </a:t>
          </a:r>
          <a:r>
            <a:rPr lang="en-US" altLang="ko-KR" dirty="0" smtClean="0"/>
            <a:t>6</a:t>
          </a:r>
          <a:r>
            <a:rPr lang="ko-KR" altLang="en-US" dirty="0" smtClean="0"/>
            <a:t>월 </a:t>
          </a:r>
          <a:r>
            <a:rPr lang="en-US" altLang="ko-KR" dirty="0" smtClean="0"/>
            <a:t>19</a:t>
          </a:r>
          <a:r>
            <a:rPr lang="ko-KR" altLang="en-US" dirty="0" smtClean="0"/>
            <a:t>일 공의회 소집  </a:t>
          </a:r>
          <a:endParaRPr lang="en-US" dirty="0"/>
        </a:p>
      </dgm:t>
    </dgm:pt>
    <dgm:pt modelId="{5D0F3905-BCF0-AB43-80D2-86EC257C81D1}" type="parTrans" cxnId="{F777C6B2-8841-FF4D-80E0-8DC70C0419A1}">
      <dgm:prSet/>
      <dgm:spPr/>
      <dgm:t>
        <a:bodyPr/>
        <a:lstStyle/>
        <a:p>
          <a:endParaRPr lang="en-US"/>
        </a:p>
      </dgm:t>
    </dgm:pt>
    <dgm:pt modelId="{83B14D4B-C66C-BD46-814A-C6B6B84869B8}" type="sibTrans" cxnId="{F777C6B2-8841-FF4D-80E0-8DC70C0419A1}">
      <dgm:prSet/>
      <dgm:spPr/>
      <dgm:t>
        <a:bodyPr/>
        <a:lstStyle/>
        <a:p>
          <a:endParaRPr lang="en-US"/>
        </a:p>
      </dgm:t>
    </dgm:pt>
    <dgm:pt modelId="{292248EA-B49F-0341-9C97-5C142C7B5766}" type="pres">
      <dgm:prSet presAssocID="{529EBD34-96BA-224A-9F8D-D3521487CA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09E263-1796-8444-83DB-5DCC3003FD9B}" type="pres">
      <dgm:prSet presAssocID="{6104B8BD-19AD-6546-BA2A-44C4CDEB53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CF716-AD3E-ED40-BE88-ECAF5601BBC8}" type="pres">
      <dgm:prSet presAssocID="{E1FF8DD3-994C-714C-B97F-7F05673B3DF5}" presName="sibTrans" presStyleLbl="sibTrans1D1" presStyleIdx="0" presStyleCnt="4"/>
      <dgm:spPr/>
      <dgm:t>
        <a:bodyPr/>
        <a:lstStyle/>
        <a:p>
          <a:endParaRPr lang="en-US"/>
        </a:p>
      </dgm:t>
    </dgm:pt>
    <dgm:pt modelId="{09276BCE-ACE8-9448-B17A-A51500EFE328}" type="pres">
      <dgm:prSet presAssocID="{E1FF8DD3-994C-714C-B97F-7F05673B3DF5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409A0370-D55B-F348-8705-4E433D7CB412}" type="pres">
      <dgm:prSet presAssocID="{EAACB112-C5C1-0349-8BFF-649C5B2D459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B569F-3C0C-7841-AFF8-5E59E030DFDE}" type="pres">
      <dgm:prSet presAssocID="{EA412737-394F-BF4F-8151-74764ACAB638}" presName="sibTrans" presStyleLbl="sibTrans1D1" presStyleIdx="1" presStyleCnt="4"/>
      <dgm:spPr/>
      <dgm:t>
        <a:bodyPr/>
        <a:lstStyle/>
        <a:p>
          <a:endParaRPr lang="en-US"/>
        </a:p>
      </dgm:t>
    </dgm:pt>
    <dgm:pt modelId="{8E1A77D3-0C75-7043-B922-E21B50AB1BB3}" type="pres">
      <dgm:prSet presAssocID="{EA412737-394F-BF4F-8151-74764ACAB638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3629CB43-5F29-7246-A771-2545DABA9CE7}" type="pres">
      <dgm:prSet presAssocID="{556BC7B4-B877-434C-B150-A04FF1151DB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0EE7C-2F1F-2349-B3E0-172EDF25B40C}" type="pres">
      <dgm:prSet presAssocID="{E6962860-7F0E-3F40-88C4-8D3D0E8252D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89F3E003-D959-3F41-BFC3-8C4AC2854510}" type="pres">
      <dgm:prSet presAssocID="{E6962860-7F0E-3F40-88C4-8D3D0E8252D5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B05D418C-A565-E349-B164-50AC9CACCCE8}" type="pres">
      <dgm:prSet presAssocID="{D1A26289-6333-714A-B523-3A1DDE2337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B9F7E-FC4E-C149-9C09-13CCF57BDF9C}" type="pres">
      <dgm:prSet presAssocID="{7E237447-C509-6F47-BC51-C14E7A5D6849}" presName="sibTrans" presStyleLbl="sibTrans1D1" presStyleIdx="3" presStyleCnt="4"/>
      <dgm:spPr/>
      <dgm:t>
        <a:bodyPr/>
        <a:lstStyle/>
        <a:p>
          <a:endParaRPr lang="en-US"/>
        </a:p>
      </dgm:t>
    </dgm:pt>
    <dgm:pt modelId="{EE2434CF-6B3A-7C4D-A2FF-0FEC4E57A284}" type="pres">
      <dgm:prSet presAssocID="{7E237447-C509-6F47-BC51-C14E7A5D6849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C8C8B760-5011-124B-9165-898E9DA3B7BC}" type="pres">
      <dgm:prSet presAssocID="{1122316D-C388-6E40-96E2-1670C3BBF3A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AA61B9-F710-DC4B-BB82-F3CFA46D5E6E}" type="presOf" srcId="{1122316D-C388-6E40-96E2-1670C3BBF3AE}" destId="{C8C8B760-5011-124B-9165-898E9DA3B7BC}" srcOrd="0" destOrd="0" presId="urn:microsoft.com/office/officeart/2005/8/layout/bProcess3"/>
    <dgm:cxn modelId="{F777C6B2-8841-FF4D-80E0-8DC70C0419A1}" srcId="{529EBD34-96BA-224A-9F8D-D3521487CA6D}" destId="{1122316D-C388-6E40-96E2-1670C3BBF3AE}" srcOrd="4" destOrd="0" parTransId="{5D0F3905-BCF0-AB43-80D2-86EC257C81D1}" sibTransId="{83B14D4B-C66C-BD46-814A-C6B6B84869B8}"/>
    <dgm:cxn modelId="{C6D5F495-F822-C940-BC22-2F2E34A1EF04}" type="presOf" srcId="{529EBD34-96BA-224A-9F8D-D3521487CA6D}" destId="{292248EA-B49F-0341-9C97-5C142C7B5766}" srcOrd="0" destOrd="0" presId="urn:microsoft.com/office/officeart/2005/8/layout/bProcess3"/>
    <dgm:cxn modelId="{7AB14D52-CDB1-C04D-9BB6-3EFC8970BF53}" type="presOf" srcId="{E1FF8DD3-994C-714C-B97F-7F05673B3DF5}" destId="{09276BCE-ACE8-9448-B17A-A51500EFE328}" srcOrd="1" destOrd="0" presId="urn:microsoft.com/office/officeart/2005/8/layout/bProcess3"/>
    <dgm:cxn modelId="{E9586988-DFA2-4842-AE70-A01A107C90FF}" type="presOf" srcId="{7E237447-C509-6F47-BC51-C14E7A5D6849}" destId="{10AB9F7E-FC4E-C149-9C09-13CCF57BDF9C}" srcOrd="0" destOrd="0" presId="urn:microsoft.com/office/officeart/2005/8/layout/bProcess3"/>
    <dgm:cxn modelId="{5DC08883-E740-564E-918B-4770BD9FFD5B}" srcId="{529EBD34-96BA-224A-9F8D-D3521487CA6D}" destId="{6104B8BD-19AD-6546-BA2A-44C4CDEB53F6}" srcOrd="0" destOrd="0" parTransId="{F6BCB04B-9483-4D44-B03C-5B0BCB13004A}" sibTransId="{E1FF8DD3-994C-714C-B97F-7F05673B3DF5}"/>
    <dgm:cxn modelId="{1AF44F5B-BA49-7043-B996-D66DBB0CC1EC}" type="presOf" srcId="{EA412737-394F-BF4F-8151-74764ACAB638}" destId="{8E1A77D3-0C75-7043-B922-E21B50AB1BB3}" srcOrd="1" destOrd="0" presId="urn:microsoft.com/office/officeart/2005/8/layout/bProcess3"/>
    <dgm:cxn modelId="{6CD03012-17F2-6748-969B-EAACD6A5C4BB}" type="presOf" srcId="{EAACB112-C5C1-0349-8BFF-649C5B2D4596}" destId="{409A0370-D55B-F348-8705-4E433D7CB412}" srcOrd="0" destOrd="0" presId="urn:microsoft.com/office/officeart/2005/8/layout/bProcess3"/>
    <dgm:cxn modelId="{02489C13-DB51-394F-A0DD-56424733CD44}" type="presOf" srcId="{7E237447-C509-6F47-BC51-C14E7A5D6849}" destId="{EE2434CF-6B3A-7C4D-A2FF-0FEC4E57A284}" srcOrd="1" destOrd="0" presId="urn:microsoft.com/office/officeart/2005/8/layout/bProcess3"/>
    <dgm:cxn modelId="{24DF1FFE-AE03-EC4B-A611-6F1286B4DD3C}" type="presOf" srcId="{556BC7B4-B877-434C-B150-A04FF1151DB7}" destId="{3629CB43-5F29-7246-A771-2545DABA9CE7}" srcOrd="0" destOrd="0" presId="urn:microsoft.com/office/officeart/2005/8/layout/bProcess3"/>
    <dgm:cxn modelId="{44F76884-56F1-4946-B1E2-BF1264ABD14A}" type="presOf" srcId="{6104B8BD-19AD-6546-BA2A-44C4CDEB53F6}" destId="{2009E263-1796-8444-83DB-5DCC3003FD9B}" srcOrd="0" destOrd="0" presId="urn:microsoft.com/office/officeart/2005/8/layout/bProcess3"/>
    <dgm:cxn modelId="{721EFD22-0C15-F642-AC85-3B1FA0FB00D8}" srcId="{529EBD34-96BA-224A-9F8D-D3521487CA6D}" destId="{556BC7B4-B877-434C-B150-A04FF1151DB7}" srcOrd="2" destOrd="0" parTransId="{058D22A6-94F0-264C-B612-80412BB560B7}" sibTransId="{E6962860-7F0E-3F40-88C4-8D3D0E8252D5}"/>
    <dgm:cxn modelId="{9AD6A481-7C9B-1549-8D8B-5700DF4B4B2C}" type="presOf" srcId="{E6962860-7F0E-3F40-88C4-8D3D0E8252D5}" destId="{89F3E003-D959-3F41-BFC3-8C4AC2854510}" srcOrd="1" destOrd="0" presId="urn:microsoft.com/office/officeart/2005/8/layout/bProcess3"/>
    <dgm:cxn modelId="{578160E9-706E-4A44-8C35-23381DBD9FA0}" type="presOf" srcId="{E1FF8DD3-994C-714C-B97F-7F05673B3DF5}" destId="{779CF716-AD3E-ED40-BE88-ECAF5601BBC8}" srcOrd="0" destOrd="0" presId="urn:microsoft.com/office/officeart/2005/8/layout/bProcess3"/>
    <dgm:cxn modelId="{D61205DD-1A2B-DD46-9569-FA4C2F94F39A}" srcId="{529EBD34-96BA-224A-9F8D-D3521487CA6D}" destId="{EAACB112-C5C1-0349-8BFF-649C5B2D4596}" srcOrd="1" destOrd="0" parTransId="{B97BFBD4-0981-394E-9574-766461F41CA5}" sibTransId="{EA412737-394F-BF4F-8151-74764ACAB638}"/>
    <dgm:cxn modelId="{9BC4C7F3-A1DD-3947-BF64-80A27BBF495D}" srcId="{529EBD34-96BA-224A-9F8D-D3521487CA6D}" destId="{D1A26289-6333-714A-B523-3A1DDE2337E7}" srcOrd="3" destOrd="0" parTransId="{D108736B-2B3B-A247-B1B0-8CDB0B747616}" sibTransId="{7E237447-C509-6F47-BC51-C14E7A5D6849}"/>
    <dgm:cxn modelId="{B64E2C6B-49AB-F142-B241-AED64E49B7BB}" type="presOf" srcId="{D1A26289-6333-714A-B523-3A1DDE2337E7}" destId="{B05D418C-A565-E349-B164-50AC9CACCCE8}" srcOrd="0" destOrd="0" presId="urn:microsoft.com/office/officeart/2005/8/layout/bProcess3"/>
    <dgm:cxn modelId="{E4A01E50-8E46-874E-A42E-0A926DF2A9F5}" type="presOf" srcId="{EA412737-394F-BF4F-8151-74764ACAB638}" destId="{CE3B569F-3C0C-7841-AFF8-5E59E030DFDE}" srcOrd="0" destOrd="0" presId="urn:microsoft.com/office/officeart/2005/8/layout/bProcess3"/>
    <dgm:cxn modelId="{36833B43-F491-4B44-8A44-0973F637B30E}" type="presOf" srcId="{E6962860-7F0E-3F40-88C4-8D3D0E8252D5}" destId="{1160EE7C-2F1F-2349-B3E0-172EDF25B40C}" srcOrd="0" destOrd="0" presId="urn:microsoft.com/office/officeart/2005/8/layout/bProcess3"/>
    <dgm:cxn modelId="{82D4523B-590E-8F40-893F-A2FE72B0C116}" type="presParOf" srcId="{292248EA-B49F-0341-9C97-5C142C7B5766}" destId="{2009E263-1796-8444-83DB-5DCC3003FD9B}" srcOrd="0" destOrd="0" presId="urn:microsoft.com/office/officeart/2005/8/layout/bProcess3"/>
    <dgm:cxn modelId="{F21A2D64-7544-E348-972C-83E3FC133C22}" type="presParOf" srcId="{292248EA-B49F-0341-9C97-5C142C7B5766}" destId="{779CF716-AD3E-ED40-BE88-ECAF5601BBC8}" srcOrd="1" destOrd="0" presId="urn:microsoft.com/office/officeart/2005/8/layout/bProcess3"/>
    <dgm:cxn modelId="{5A449300-1BDC-6B48-9689-ED71D77B088D}" type="presParOf" srcId="{779CF716-AD3E-ED40-BE88-ECAF5601BBC8}" destId="{09276BCE-ACE8-9448-B17A-A51500EFE328}" srcOrd="0" destOrd="0" presId="urn:microsoft.com/office/officeart/2005/8/layout/bProcess3"/>
    <dgm:cxn modelId="{3F5E8D90-39E3-974C-B341-F055F2EC2BFC}" type="presParOf" srcId="{292248EA-B49F-0341-9C97-5C142C7B5766}" destId="{409A0370-D55B-F348-8705-4E433D7CB412}" srcOrd="2" destOrd="0" presId="urn:microsoft.com/office/officeart/2005/8/layout/bProcess3"/>
    <dgm:cxn modelId="{FC2B05D7-95AA-4248-8321-6BB7665BE836}" type="presParOf" srcId="{292248EA-B49F-0341-9C97-5C142C7B5766}" destId="{CE3B569F-3C0C-7841-AFF8-5E59E030DFDE}" srcOrd="3" destOrd="0" presId="urn:microsoft.com/office/officeart/2005/8/layout/bProcess3"/>
    <dgm:cxn modelId="{DAE79E29-8303-BD4A-95BF-86CD3CD66653}" type="presParOf" srcId="{CE3B569F-3C0C-7841-AFF8-5E59E030DFDE}" destId="{8E1A77D3-0C75-7043-B922-E21B50AB1BB3}" srcOrd="0" destOrd="0" presId="urn:microsoft.com/office/officeart/2005/8/layout/bProcess3"/>
    <dgm:cxn modelId="{7E96A8A9-E878-3448-A578-5B7A5A342C89}" type="presParOf" srcId="{292248EA-B49F-0341-9C97-5C142C7B5766}" destId="{3629CB43-5F29-7246-A771-2545DABA9CE7}" srcOrd="4" destOrd="0" presId="urn:microsoft.com/office/officeart/2005/8/layout/bProcess3"/>
    <dgm:cxn modelId="{58067638-C9F7-DC44-A943-28FD612570AC}" type="presParOf" srcId="{292248EA-B49F-0341-9C97-5C142C7B5766}" destId="{1160EE7C-2F1F-2349-B3E0-172EDF25B40C}" srcOrd="5" destOrd="0" presId="urn:microsoft.com/office/officeart/2005/8/layout/bProcess3"/>
    <dgm:cxn modelId="{27A57DCE-E7DA-0442-B864-255971F0F750}" type="presParOf" srcId="{1160EE7C-2F1F-2349-B3E0-172EDF25B40C}" destId="{89F3E003-D959-3F41-BFC3-8C4AC2854510}" srcOrd="0" destOrd="0" presId="urn:microsoft.com/office/officeart/2005/8/layout/bProcess3"/>
    <dgm:cxn modelId="{EA654FC9-8A87-0640-AF0B-02F7CF12FDF5}" type="presParOf" srcId="{292248EA-B49F-0341-9C97-5C142C7B5766}" destId="{B05D418C-A565-E349-B164-50AC9CACCCE8}" srcOrd="6" destOrd="0" presId="urn:microsoft.com/office/officeart/2005/8/layout/bProcess3"/>
    <dgm:cxn modelId="{0FA900D8-9678-9E48-BA39-0FA3D9083230}" type="presParOf" srcId="{292248EA-B49F-0341-9C97-5C142C7B5766}" destId="{10AB9F7E-FC4E-C149-9C09-13CCF57BDF9C}" srcOrd="7" destOrd="0" presId="urn:microsoft.com/office/officeart/2005/8/layout/bProcess3"/>
    <dgm:cxn modelId="{E50B687B-25E5-434F-94B2-D5EDCDBC1B63}" type="presParOf" srcId="{10AB9F7E-FC4E-C149-9C09-13CCF57BDF9C}" destId="{EE2434CF-6B3A-7C4D-A2FF-0FEC4E57A284}" srcOrd="0" destOrd="0" presId="urn:microsoft.com/office/officeart/2005/8/layout/bProcess3"/>
    <dgm:cxn modelId="{642081D7-4F55-C14C-82D8-8A8894D2AE9C}" type="presParOf" srcId="{292248EA-B49F-0341-9C97-5C142C7B5766}" destId="{C8C8B760-5011-124B-9165-898E9DA3B7B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B422E-0BC3-8F47-94D0-9DEEEDAD3490}">
      <dsp:nvSpPr>
        <dsp:cNvPr id="0" name=""/>
        <dsp:cNvSpPr/>
      </dsp:nvSpPr>
      <dsp:spPr>
        <a:xfrm>
          <a:off x="0" y="14930"/>
          <a:ext cx="9601200" cy="7616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/>
            <a:t>1744</a:t>
          </a:r>
          <a:r>
            <a:rPr lang="ko-KR" altLang="en-US" sz="3100" kern="1200" dirty="0" smtClean="0"/>
            <a:t>년</a:t>
          </a:r>
          <a:r>
            <a:rPr lang="en-US" altLang="ko-KR" sz="3100" kern="1200" dirty="0" smtClean="0"/>
            <a:t>:</a:t>
          </a:r>
          <a:r>
            <a:rPr lang="ko-KR" altLang="en-US" sz="3100" kern="1200" baseline="0" dirty="0" smtClean="0"/>
            <a:t> 프랑스와 영국의 대립 구도 </a:t>
          </a:r>
          <a:endParaRPr lang="en-US" sz="3100" kern="1200" dirty="0"/>
        </a:p>
      </dsp:txBody>
      <dsp:txXfrm>
        <a:off x="37182" y="52112"/>
        <a:ext cx="9526836" cy="687306"/>
      </dsp:txXfrm>
    </dsp:sp>
    <dsp:sp modelId="{43B95201-D77F-7F4D-B3AE-1255DE43AB98}">
      <dsp:nvSpPr>
        <dsp:cNvPr id="0" name=""/>
        <dsp:cNvSpPr/>
      </dsp:nvSpPr>
      <dsp:spPr>
        <a:xfrm>
          <a:off x="0" y="776600"/>
          <a:ext cx="96012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 dirty="0"/>
        </a:p>
      </dsp:txBody>
      <dsp:txXfrm>
        <a:off x="0" y="776600"/>
        <a:ext cx="9601200" cy="513360"/>
      </dsp:txXfrm>
    </dsp:sp>
    <dsp:sp modelId="{DE305F9C-01B5-FD42-AD99-928EDF476F27}">
      <dsp:nvSpPr>
        <dsp:cNvPr id="0" name=""/>
        <dsp:cNvSpPr/>
      </dsp:nvSpPr>
      <dsp:spPr>
        <a:xfrm>
          <a:off x="0" y="1289960"/>
          <a:ext cx="9601200" cy="7616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/>
            <a:t>1745</a:t>
          </a:r>
          <a:r>
            <a:rPr lang="ko-KR" altLang="en-US" sz="3100" kern="1200" dirty="0" smtClean="0"/>
            <a:t>년</a:t>
          </a:r>
          <a:r>
            <a:rPr lang="en-US" altLang="ko-KR" sz="3100" kern="1200" dirty="0" smtClean="0"/>
            <a:t>:</a:t>
          </a:r>
          <a:r>
            <a:rPr lang="ko-KR" altLang="en-US" sz="3100" kern="1200" dirty="0" smtClean="0"/>
            <a:t> 프랑스가 뉴잉글랜드의 해운업과 어업을 위협 </a:t>
          </a:r>
          <a:endParaRPr lang="en-US" sz="3100" kern="1200" dirty="0"/>
        </a:p>
      </dsp:txBody>
      <dsp:txXfrm>
        <a:off x="37182" y="1327142"/>
        <a:ext cx="9526836" cy="687306"/>
      </dsp:txXfrm>
    </dsp:sp>
    <dsp:sp modelId="{A326ED33-C791-1E4C-9CCB-50DE4C456F13}">
      <dsp:nvSpPr>
        <dsp:cNvPr id="0" name=""/>
        <dsp:cNvSpPr/>
      </dsp:nvSpPr>
      <dsp:spPr>
        <a:xfrm>
          <a:off x="0" y="2051630"/>
          <a:ext cx="9601200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39370" rIns="220472" bIns="3937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ko-KR" altLang="en-US" sz="2400" kern="1200" dirty="0" smtClean="0"/>
            <a:t>프랑스는 가톨릭 국가로서의 개신교와 가톨릭의 대립 구도로 해석</a:t>
          </a:r>
          <a:endParaRPr lang="en-US" sz="2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ko-KR" altLang="en-US" sz="2400" kern="1200" dirty="0" smtClean="0"/>
            <a:t> 애국심과 경건이 뒤섞인 태도로 미국의 독특한 양상이 처음으로 등장 </a:t>
          </a:r>
          <a:endParaRPr lang="en-US" sz="2400" kern="1200" dirty="0"/>
        </a:p>
      </dsp:txBody>
      <dsp:txXfrm>
        <a:off x="0" y="2051630"/>
        <a:ext cx="9601200" cy="1251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52A33-93E7-274D-8C4A-9649C7894099}">
      <dsp:nvSpPr>
        <dsp:cNvPr id="0" name=""/>
        <dsp:cNvSpPr/>
      </dsp:nvSpPr>
      <dsp:spPr>
        <a:xfrm>
          <a:off x="0" y="394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48B19-73D6-014E-80BF-F0228B6A896E}">
      <dsp:nvSpPr>
        <dsp:cNvPr id="0" name=""/>
        <dsp:cNvSpPr/>
      </dsp:nvSpPr>
      <dsp:spPr>
        <a:xfrm>
          <a:off x="480060" y="25437"/>
          <a:ext cx="6720840" cy="738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/>
            <a:t>후천년설 </a:t>
          </a:r>
          <a:endParaRPr lang="en-US" sz="2500" kern="1200" dirty="0"/>
        </a:p>
      </dsp:txBody>
      <dsp:txXfrm>
        <a:off x="516086" y="61463"/>
        <a:ext cx="6648788" cy="665948"/>
      </dsp:txXfrm>
    </dsp:sp>
    <dsp:sp modelId="{22439B23-E0BA-3C47-88CD-581975F434DB}">
      <dsp:nvSpPr>
        <dsp:cNvPr id="0" name=""/>
        <dsp:cNvSpPr/>
      </dsp:nvSpPr>
      <dsp:spPr>
        <a:xfrm>
          <a:off x="0" y="1528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92879-333E-8241-AAED-FB629F2EBBE8}">
      <dsp:nvSpPr>
        <dsp:cNvPr id="0" name=""/>
        <dsp:cNvSpPr/>
      </dsp:nvSpPr>
      <dsp:spPr>
        <a:xfrm>
          <a:off x="480060" y="1159437"/>
          <a:ext cx="6720840" cy="738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/>
            <a:t>적그리스도 </a:t>
          </a:r>
          <a:r>
            <a:rPr lang="en-US" altLang="ko-KR" sz="2500" kern="1200" dirty="0" smtClean="0"/>
            <a:t>=</a:t>
          </a:r>
          <a:r>
            <a:rPr lang="ko-KR" altLang="en-US" sz="2500" kern="1200" dirty="0" smtClean="0"/>
            <a:t> 교황 </a:t>
          </a:r>
          <a:endParaRPr lang="en-US" sz="2500" kern="1200" dirty="0"/>
        </a:p>
      </dsp:txBody>
      <dsp:txXfrm>
        <a:off x="516086" y="1195463"/>
        <a:ext cx="6648788" cy="665948"/>
      </dsp:txXfrm>
    </dsp:sp>
    <dsp:sp modelId="{2EC7FCBB-59FE-7645-859F-3080D304DF93}">
      <dsp:nvSpPr>
        <dsp:cNvPr id="0" name=""/>
        <dsp:cNvSpPr/>
      </dsp:nvSpPr>
      <dsp:spPr>
        <a:xfrm>
          <a:off x="0" y="2662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ED795-4BC0-0344-9B4F-C72C4BF52661}">
      <dsp:nvSpPr>
        <dsp:cNvPr id="0" name=""/>
        <dsp:cNvSpPr/>
      </dsp:nvSpPr>
      <dsp:spPr>
        <a:xfrm>
          <a:off x="480060" y="2293437"/>
          <a:ext cx="6720840" cy="738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smtClean="0"/>
            <a:t>국제적 부흥에 희망 </a:t>
          </a:r>
          <a:endParaRPr lang="en-US" sz="2500" kern="1200"/>
        </a:p>
      </dsp:txBody>
      <dsp:txXfrm>
        <a:off x="516086" y="2329463"/>
        <a:ext cx="6648788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03337-1544-4E4F-AB70-49D8E7DB84D6}">
      <dsp:nvSpPr>
        <dsp:cNvPr id="0" name=""/>
        <dsp:cNvSpPr/>
      </dsp:nvSpPr>
      <dsp:spPr>
        <a:xfrm>
          <a:off x="720089" y="0"/>
          <a:ext cx="8161020" cy="33178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572338-0E96-BB48-A8EE-53B21BD97481}">
      <dsp:nvSpPr>
        <dsp:cNvPr id="0" name=""/>
        <dsp:cNvSpPr/>
      </dsp:nvSpPr>
      <dsp:spPr>
        <a:xfrm>
          <a:off x="322071" y="995362"/>
          <a:ext cx="2880360" cy="132715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산파매뉴얼 책 돌려보기 </a:t>
          </a:r>
          <a:endParaRPr lang="en-US" sz="3200" kern="1200" dirty="0"/>
        </a:p>
      </dsp:txBody>
      <dsp:txXfrm>
        <a:off x="386857" y="1060148"/>
        <a:ext cx="2750788" cy="1197578"/>
      </dsp:txXfrm>
    </dsp:sp>
    <dsp:sp modelId="{D8A4B362-8F1B-FA41-963D-7C26891B5548}">
      <dsp:nvSpPr>
        <dsp:cNvPr id="0" name=""/>
        <dsp:cNvSpPr/>
      </dsp:nvSpPr>
      <dsp:spPr>
        <a:xfrm>
          <a:off x="3360420" y="995362"/>
          <a:ext cx="2880360" cy="132715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성적 희롱 </a:t>
          </a:r>
          <a:endParaRPr lang="en-US" sz="3200" kern="1200" dirty="0"/>
        </a:p>
      </dsp:txBody>
      <dsp:txXfrm>
        <a:off x="3425206" y="1060148"/>
        <a:ext cx="2750788" cy="1197578"/>
      </dsp:txXfrm>
    </dsp:sp>
    <dsp:sp modelId="{85176439-F526-0D41-A212-7E62397D6096}">
      <dsp:nvSpPr>
        <dsp:cNvPr id="0" name=""/>
        <dsp:cNvSpPr/>
      </dsp:nvSpPr>
      <dsp:spPr>
        <a:xfrm>
          <a:off x="6398768" y="995362"/>
          <a:ext cx="2880360" cy="132715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조사위원회 </a:t>
          </a:r>
          <a:r>
            <a:rPr lang="en-US" altLang="ko-KR" sz="3200" kern="1200" dirty="0" smtClean="0"/>
            <a:t>=</a:t>
          </a:r>
          <a:r>
            <a:rPr lang="ko-KR" altLang="en-US" sz="3200" kern="1200" dirty="0" smtClean="0"/>
            <a:t> 명단 공개 </a:t>
          </a:r>
          <a:endParaRPr lang="en-US" sz="3200" kern="1200" dirty="0"/>
        </a:p>
      </dsp:txBody>
      <dsp:txXfrm>
        <a:off x="6463554" y="1060148"/>
        <a:ext cx="2750788" cy="1197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62880-00C4-3B47-8A62-A8DF9F700E1C}">
      <dsp:nvSpPr>
        <dsp:cNvPr id="0" name=""/>
        <dsp:cNvSpPr/>
      </dsp:nvSpPr>
      <dsp:spPr>
        <a:xfrm rot="21300000">
          <a:off x="993765" y="1325882"/>
          <a:ext cx="7613669" cy="666109"/>
        </a:xfrm>
        <a:prstGeom prst="mathMinus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009249E-1712-A444-8473-95D01D907792}">
      <dsp:nvSpPr>
        <dsp:cNvPr id="0" name=""/>
        <dsp:cNvSpPr/>
      </dsp:nvSpPr>
      <dsp:spPr>
        <a:xfrm>
          <a:off x="1152144" y="165893"/>
          <a:ext cx="2880360" cy="1327150"/>
        </a:xfrm>
        <a:prstGeom prst="down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6EBBB8-0094-2443-A571-EE7C84CB7509}">
      <dsp:nvSpPr>
        <dsp:cNvPr id="0" name=""/>
        <dsp:cNvSpPr/>
      </dsp:nvSpPr>
      <dsp:spPr>
        <a:xfrm>
          <a:off x="5088636" y="0"/>
          <a:ext cx="3072384" cy="139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계층 차이로 돈으로 해결 </a:t>
          </a:r>
          <a:r>
            <a:rPr lang="en-US" altLang="ko-KR" sz="2400" kern="1200" dirty="0" smtClean="0"/>
            <a:t>-</a:t>
          </a:r>
          <a:r>
            <a:rPr lang="ko-KR" altLang="en-US" sz="2400" kern="1200" dirty="0" smtClean="0"/>
            <a:t> 지역 목회자회의 </a:t>
          </a:r>
          <a:endParaRPr lang="en-US" sz="2400" kern="1200" dirty="0"/>
        </a:p>
      </dsp:txBody>
      <dsp:txXfrm>
        <a:off x="5088636" y="0"/>
        <a:ext cx="3072384" cy="1393507"/>
      </dsp:txXfrm>
    </dsp:sp>
    <dsp:sp modelId="{AC9E257D-C16E-E549-A816-9EE157BD7320}">
      <dsp:nvSpPr>
        <dsp:cNvPr id="0" name=""/>
        <dsp:cNvSpPr/>
      </dsp:nvSpPr>
      <dsp:spPr>
        <a:xfrm>
          <a:off x="5568695" y="1824831"/>
          <a:ext cx="2880360" cy="1327150"/>
        </a:xfrm>
        <a:prstGeom prst="up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62B1E3-F2D9-A54C-8056-88639AAA23AC}">
      <dsp:nvSpPr>
        <dsp:cNvPr id="0" name=""/>
        <dsp:cNvSpPr/>
      </dsp:nvSpPr>
      <dsp:spPr>
        <a:xfrm>
          <a:off x="1440180" y="1924367"/>
          <a:ext cx="3072384" cy="139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에드워즈는 결혼을 주장 </a:t>
          </a:r>
          <a:endParaRPr lang="en-US" sz="2400" kern="1200" dirty="0"/>
        </a:p>
      </dsp:txBody>
      <dsp:txXfrm>
        <a:off x="1440180" y="1924367"/>
        <a:ext cx="3072384" cy="1393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CF716-AD3E-ED40-BE88-ECAF5601BBC8}">
      <dsp:nvSpPr>
        <dsp:cNvPr id="0" name=""/>
        <dsp:cNvSpPr/>
      </dsp:nvSpPr>
      <dsp:spPr>
        <a:xfrm>
          <a:off x="3106471" y="651140"/>
          <a:ext cx="502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5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44441" y="694194"/>
        <a:ext cx="26659" cy="5331"/>
      </dsp:txXfrm>
    </dsp:sp>
    <dsp:sp modelId="{2009E263-1796-8444-83DB-5DCC3003FD9B}">
      <dsp:nvSpPr>
        <dsp:cNvPr id="0" name=""/>
        <dsp:cNvSpPr/>
      </dsp:nvSpPr>
      <dsp:spPr>
        <a:xfrm>
          <a:off x="790012" y="1382"/>
          <a:ext cx="2318258" cy="139095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1748.</a:t>
          </a:r>
          <a:r>
            <a:rPr lang="ko-KR" altLang="en-US" sz="1900" kern="1200" baseline="0" dirty="0" smtClean="0"/>
            <a:t> </a:t>
          </a:r>
          <a:r>
            <a:rPr lang="en-US" altLang="ko-KR" sz="1900" kern="1200" baseline="0" dirty="0" smtClean="0"/>
            <a:t>12</a:t>
          </a:r>
          <a:r>
            <a:rPr lang="ko-KR" altLang="en-US" sz="1900" kern="1200" baseline="0" dirty="0" smtClean="0"/>
            <a:t> 교회원자격문의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baseline="0" dirty="0" smtClean="0"/>
            <a:t>신앙고백 거부 </a:t>
          </a:r>
        </a:p>
      </dsp:txBody>
      <dsp:txXfrm>
        <a:off x="790012" y="1382"/>
        <a:ext cx="2318258" cy="1390955"/>
      </dsp:txXfrm>
    </dsp:sp>
    <dsp:sp modelId="{CE3B569F-3C0C-7841-AFF8-5E59E030DFDE}">
      <dsp:nvSpPr>
        <dsp:cNvPr id="0" name=""/>
        <dsp:cNvSpPr/>
      </dsp:nvSpPr>
      <dsp:spPr>
        <a:xfrm>
          <a:off x="5957929" y="651140"/>
          <a:ext cx="502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5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5898" y="694194"/>
        <a:ext cx="26659" cy="5331"/>
      </dsp:txXfrm>
    </dsp:sp>
    <dsp:sp modelId="{409A0370-D55B-F348-8705-4E433D7CB412}">
      <dsp:nvSpPr>
        <dsp:cNvPr id="0" name=""/>
        <dsp:cNvSpPr/>
      </dsp:nvSpPr>
      <dsp:spPr>
        <a:xfrm>
          <a:off x="3641470" y="1382"/>
          <a:ext cx="2318258" cy="139095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1749</a:t>
          </a:r>
          <a:r>
            <a:rPr lang="ko-KR" altLang="en-US" sz="1900" kern="1200" dirty="0" smtClean="0"/>
            <a:t>년 </a:t>
          </a:r>
          <a:r>
            <a:rPr lang="en-US" altLang="ko-KR" sz="1900" kern="1200" dirty="0" smtClean="0"/>
            <a:t>2</a:t>
          </a:r>
          <a:r>
            <a:rPr lang="ko-KR" altLang="en-US" sz="1900" kern="1200" dirty="0" smtClean="0"/>
            <a:t>월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에드워즈의 정책 물의 </a:t>
          </a:r>
          <a:endParaRPr lang="en-US" sz="1900" kern="1200" dirty="0"/>
        </a:p>
      </dsp:txBody>
      <dsp:txXfrm>
        <a:off x="3641470" y="1382"/>
        <a:ext cx="2318258" cy="1390955"/>
      </dsp:txXfrm>
    </dsp:sp>
    <dsp:sp modelId="{1160EE7C-2F1F-2349-B3E0-172EDF25B40C}">
      <dsp:nvSpPr>
        <dsp:cNvPr id="0" name=""/>
        <dsp:cNvSpPr/>
      </dsp:nvSpPr>
      <dsp:spPr>
        <a:xfrm>
          <a:off x="1949142" y="1390537"/>
          <a:ext cx="5702915" cy="502599"/>
        </a:xfrm>
        <a:custGeom>
          <a:avLst/>
          <a:gdLst/>
          <a:ahLst/>
          <a:cxnLst/>
          <a:rect l="0" t="0" r="0" b="0"/>
          <a:pathLst>
            <a:path>
              <a:moveTo>
                <a:pt x="5702915" y="0"/>
              </a:moveTo>
              <a:lnTo>
                <a:pt x="5702915" y="268399"/>
              </a:lnTo>
              <a:lnTo>
                <a:pt x="0" y="268399"/>
              </a:lnTo>
              <a:lnTo>
                <a:pt x="0" y="50259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57405" y="1639171"/>
        <a:ext cx="286389" cy="5331"/>
      </dsp:txXfrm>
    </dsp:sp>
    <dsp:sp modelId="{3629CB43-5F29-7246-A771-2545DABA9CE7}">
      <dsp:nvSpPr>
        <dsp:cNvPr id="0" name=""/>
        <dsp:cNvSpPr/>
      </dsp:nvSpPr>
      <dsp:spPr>
        <a:xfrm>
          <a:off x="6492928" y="1382"/>
          <a:ext cx="2318258" cy="139095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1749</a:t>
          </a:r>
          <a:r>
            <a:rPr lang="ko-KR" altLang="en-US" sz="1900" kern="1200" dirty="0" smtClean="0"/>
            <a:t>년 </a:t>
          </a:r>
          <a:r>
            <a:rPr lang="en-US" altLang="ko-KR" sz="1900" kern="1200" dirty="0" smtClean="0"/>
            <a:t>4</a:t>
          </a:r>
          <a:r>
            <a:rPr lang="ko-KR" altLang="en-US" sz="1900" kern="1200" dirty="0" smtClean="0"/>
            <a:t>월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위원회 소집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15</a:t>
          </a:r>
          <a:r>
            <a:rPr lang="ko-KR" altLang="en-US" sz="1900" kern="1200" dirty="0" smtClean="0"/>
            <a:t>중 </a:t>
          </a:r>
          <a:r>
            <a:rPr lang="en-US" altLang="ko-KR" sz="1900" kern="1200" dirty="0" smtClean="0"/>
            <a:t>3</a:t>
          </a:r>
          <a:r>
            <a:rPr lang="ko-KR" altLang="en-US" sz="1900" kern="1200" dirty="0" smtClean="0"/>
            <a:t> 동의 </a:t>
          </a:r>
          <a:endParaRPr lang="en-US" sz="1900" kern="1200" dirty="0"/>
        </a:p>
      </dsp:txBody>
      <dsp:txXfrm>
        <a:off x="6492928" y="1382"/>
        <a:ext cx="2318258" cy="1390955"/>
      </dsp:txXfrm>
    </dsp:sp>
    <dsp:sp modelId="{10AB9F7E-FC4E-C149-9C09-13CCF57BDF9C}">
      <dsp:nvSpPr>
        <dsp:cNvPr id="0" name=""/>
        <dsp:cNvSpPr/>
      </dsp:nvSpPr>
      <dsp:spPr>
        <a:xfrm>
          <a:off x="3106471" y="2575294"/>
          <a:ext cx="502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5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44441" y="2618348"/>
        <a:ext cx="26659" cy="5331"/>
      </dsp:txXfrm>
    </dsp:sp>
    <dsp:sp modelId="{B05D418C-A565-E349-B164-50AC9CACCCE8}">
      <dsp:nvSpPr>
        <dsp:cNvPr id="0" name=""/>
        <dsp:cNvSpPr/>
      </dsp:nvSpPr>
      <dsp:spPr>
        <a:xfrm>
          <a:off x="790012" y="1925537"/>
          <a:ext cx="2318258" cy="139095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1749</a:t>
          </a:r>
          <a:r>
            <a:rPr lang="ko-KR" altLang="en-US" sz="1900" kern="1200" dirty="0" smtClean="0"/>
            <a:t>년 성찬 참여 자격에 대한 책 발간  </a:t>
          </a:r>
          <a:r>
            <a:rPr lang="en-US" altLang="ko-KR" sz="1900" kern="1200" dirty="0" smtClean="0"/>
            <a:t>&lt;</a:t>
          </a:r>
          <a:r>
            <a:rPr lang="ko-KR" altLang="en-US" sz="1900" kern="1200" dirty="0" smtClean="0"/>
            <a:t>겸허한 질의</a:t>
          </a:r>
          <a:r>
            <a:rPr lang="en-US" altLang="ko-KR" sz="1900" kern="1200" dirty="0" smtClean="0"/>
            <a:t>&gt;</a:t>
          </a:r>
          <a:endParaRPr lang="en-US" sz="1900" kern="1200" dirty="0"/>
        </a:p>
      </dsp:txBody>
      <dsp:txXfrm>
        <a:off x="790012" y="1925537"/>
        <a:ext cx="2318258" cy="1390955"/>
      </dsp:txXfrm>
    </dsp:sp>
    <dsp:sp modelId="{C8C8B760-5011-124B-9165-898E9DA3B7BC}">
      <dsp:nvSpPr>
        <dsp:cNvPr id="0" name=""/>
        <dsp:cNvSpPr/>
      </dsp:nvSpPr>
      <dsp:spPr>
        <a:xfrm>
          <a:off x="3641470" y="1925537"/>
          <a:ext cx="2318258" cy="139095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1750</a:t>
          </a:r>
          <a:r>
            <a:rPr lang="ko-KR" altLang="en-US" sz="1900" kern="1200" dirty="0" smtClean="0"/>
            <a:t>년 </a:t>
          </a:r>
          <a:r>
            <a:rPr lang="en-US" altLang="ko-KR" sz="1900" kern="1200" dirty="0" smtClean="0"/>
            <a:t>6</a:t>
          </a:r>
          <a:r>
            <a:rPr lang="ko-KR" altLang="en-US" sz="1900" kern="1200" dirty="0" smtClean="0"/>
            <a:t>월 </a:t>
          </a:r>
          <a:r>
            <a:rPr lang="en-US" altLang="ko-KR" sz="1900" kern="1200" dirty="0" smtClean="0"/>
            <a:t>19</a:t>
          </a:r>
          <a:r>
            <a:rPr lang="ko-KR" altLang="en-US" sz="1900" kern="1200" dirty="0" smtClean="0"/>
            <a:t>일 공의회 소집  </a:t>
          </a:r>
          <a:endParaRPr lang="en-US" sz="1900" kern="1200" dirty="0"/>
        </a:p>
      </dsp:txBody>
      <dsp:txXfrm>
        <a:off x="3641470" y="1925537"/>
        <a:ext cx="2318258" cy="1390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조나단 에드워즈의 생애와 신학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갈등의 시대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8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성찬론 논쟁의 배경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4.</a:t>
            </a:r>
            <a:r>
              <a:rPr lang="ko-KR" altLang="en-US" dirty="0" smtClean="0"/>
              <a:t> 스타다드의 중도언약 도입의 의도 </a:t>
            </a:r>
          </a:p>
          <a:p>
            <a:pPr marL="0" indent="0">
              <a:buNone/>
            </a:pPr>
            <a:r>
              <a:rPr lang="ko-KR" altLang="en-US" dirty="0" smtClean="0"/>
              <a:t>교회원권의 자격 요건의 완화가 목적이 아니라 개인적 확신은 없지만 다른 사람의 자비로운 판단에 의해 진정한 그리스도으로 간주될 수 있는 자들을 돕는 것이라고 주장한다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다시 말해서 구원에 이르는 회심의 역사가 자신의 영혼에 일어났다는 사실이 확실하지 않은 기독교인들을 성찬에 참여하게 하려는 의도에서 도입되었다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 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그리스도에 대한 신앙을 고백하는 것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고백된 신앙이 구원에 이르는 신앙이라는 확신을 고백</a:t>
            </a:r>
            <a:r>
              <a:rPr lang="en-US" altLang="ko-KR" dirty="0" smtClean="0"/>
              <a:t>’</a:t>
            </a:r>
            <a:r>
              <a:rPr lang="ko-KR" altLang="en-US" dirty="0" smtClean="0"/>
              <a:t>하는 것을 구분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4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에드워즈의 성찬 참여 자격 문제제기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ko-KR" altLang="en-US" dirty="0" smtClean="0"/>
              <a:t>문제제기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</a:t>
            </a:r>
            <a:r>
              <a:rPr lang="ko-KR" altLang="en-US" dirty="0"/>
              <a:t>오랫동안 성찬에 참여한 성도들이 </a:t>
            </a:r>
            <a:r>
              <a:rPr lang="ko-KR" altLang="en-US" dirty="0" smtClean="0"/>
              <a:t>대각성이 이루어지는 과정에서 회심을 체험하였다고 고백하는 자가 있었다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죄를 깊이 깨달은 자들로 단지 일시적인 변화는 가능했다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pPr marL="457200" indent="-457200">
              <a:buAutoNum type="arabicPeriod"/>
            </a:pPr>
            <a:r>
              <a:rPr lang="ko-KR" altLang="en-US" dirty="0" smtClean="0"/>
              <a:t>목 적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가시적 성도다움의 회복 </a:t>
            </a:r>
            <a:r>
              <a:rPr lang="en-US" altLang="ko-KR" dirty="0" smtClean="0"/>
              <a:t>=</a:t>
            </a:r>
            <a:r>
              <a:rPr lang="ko-KR" altLang="en-US" dirty="0" smtClean="0"/>
              <a:t> 가시적 거룩성</a:t>
            </a:r>
            <a:endParaRPr lang="ko-KR" altLang="en-US" dirty="0"/>
          </a:p>
          <a:p>
            <a:pPr marL="457200" indent="-457200">
              <a:buAutoNum type="arabicPeriod"/>
            </a:pPr>
            <a:r>
              <a:rPr lang="ko-KR" altLang="en-US" dirty="0" smtClean="0"/>
              <a:t>기독교의 핵심을 고백하는 자가 참 신자이며 참신자라야 성찬에 참여할 수 있다고 주장한다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pPr marL="457200" indent="-457200">
              <a:buAutoNum type="arabicPeriod"/>
            </a:pPr>
            <a:endParaRPr lang="ko-KR" alt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04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기독교의 핵심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o-KR" altLang="en-US" dirty="0" smtClean="0"/>
              <a:t>죄를 회개하고 모든 죄를 버리며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 자신의 죄성과 비참과 </a:t>
            </a:r>
            <a:r>
              <a:rPr lang="en-US" altLang="ko-KR" dirty="0" smtClean="0"/>
              <a:t>(</a:t>
            </a:r>
            <a:r>
              <a:rPr lang="ko-KR" altLang="en-US" dirty="0" smtClean="0"/>
              <a:t>구원에 있어</a:t>
            </a:r>
            <a:r>
              <a:rPr lang="en-US" altLang="ko-KR" dirty="0" smtClean="0"/>
              <a:t>)</a:t>
            </a:r>
            <a:r>
              <a:rPr lang="ko-KR" altLang="en-US" dirty="0" smtClean="0"/>
              <a:t> 무능</a:t>
            </a:r>
            <a:r>
              <a:rPr lang="en-US" altLang="ko-KR" dirty="0" smtClean="0"/>
              <a:t>,</a:t>
            </a:r>
            <a:r>
              <a:rPr lang="ko-KR" altLang="en-US" dirty="0" smtClean="0"/>
              <a:t> 자기 의의 불충분성</a:t>
            </a:r>
            <a:r>
              <a:rPr lang="en-US" altLang="ko-KR" dirty="0" smtClean="0"/>
              <a:t>,</a:t>
            </a:r>
            <a:r>
              <a:rPr lang="ko-KR" altLang="en-US" dirty="0" smtClean="0"/>
              <a:t> 자기가 완전히 멸망할  상태에 있음을 확실히 깨닫는 것</a:t>
            </a:r>
            <a:r>
              <a:rPr lang="en-US" altLang="ko-KR" dirty="0" smtClean="0"/>
              <a:t>,</a:t>
            </a:r>
            <a:r>
              <a:rPr lang="ko-KR" altLang="en-US" dirty="0" smtClean="0"/>
              <a:t> 자신이 하나님의 영원한 진노를 받아 완전한 버림을 당해 마땅함을 느끼는 것</a:t>
            </a:r>
            <a:r>
              <a:rPr lang="en-US" altLang="ko-KR" dirty="0" smtClean="0"/>
              <a:t>,</a:t>
            </a:r>
            <a:r>
              <a:rPr lang="ko-KR" altLang="en-US" dirty="0" smtClean="0"/>
              <a:t> 복음의 진리를 믿는 것</a:t>
            </a:r>
            <a:r>
              <a:rPr lang="en-US" altLang="ko-KR" dirty="0" smtClean="0"/>
              <a:t>,</a:t>
            </a:r>
            <a:r>
              <a:rPr lang="ko-KR" altLang="en-US" dirty="0" smtClean="0"/>
              <a:t> 즉 우리의 온 마음으로 그리스도를 우리의 유일한 구주로 받아들이는 것</a:t>
            </a:r>
            <a:r>
              <a:rPr lang="en-US" altLang="ko-KR" dirty="0" smtClean="0"/>
              <a:t>,</a:t>
            </a:r>
            <a:r>
              <a:rPr lang="ko-KR" altLang="en-US" dirty="0" smtClean="0"/>
              <a:t> 다시 말해 진심으로 오직 그리스도의 충족성과 완전한 탁월성만을 의지하는 것</a:t>
            </a:r>
            <a:r>
              <a:rPr lang="en-US" altLang="ko-KR" dirty="0" smtClean="0"/>
              <a:t>,</a:t>
            </a:r>
            <a:r>
              <a:rPr lang="ko-KR" altLang="en-US" dirty="0" smtClean="0"/>
              <a:t> 다른 어떤 것보다 그리스도를 더 사랑하는 것</a:t>
            </a:r>
            <a:r>
              <a:rPr lang="en-US" altLang="ko-KR" dirty="0" smtClean="0"/>
              <a:t>,</a:t>
            </a:r>
            <a:r>
              <a:rPr lang="ko-KR" altLang="en-US" dirty="0" smtClean="0"/>
              <a:t> 하나님을 자신의 완전하고 영원한 분깃으로 모시는 것</a:t>
            </a:r>
            <a:r>
              <a:rPr lang="en-US" altLang="ko-KR" dirty="0" smtClean="0"/>
              <a:t>,</a:t>
            </a:r>
            <a:r>
              <a:rPr lang="ko-KR" altLang="en-US" dirty="0" smtClean="0"/>
              <a:t> 그 분을 위해 이 헛된 세상의 즐거움을 포함한 모든 것을 기꺼이 버리는 것</a:t>
            </a:r>
            <a:r>
              <a:rPr lang="en-US" altLang="ko-KR" dirty="0" smtClean="0"/>
              <a:t>,</a:t>
            </a:r>
            <a:r>
              <a:rPr lang="ko-KR" altLang="en-US" dirty="0" smtClean="0"/>
              <a:t> 그 분에게 자기 마음과 자기 전부를 온전하고 영원히 그분의 것이 되는 것</a:t>
            </a:r>
            <a:r>
              <a:rPr lang="en-US" altLang="ko-KR" dirty="0" smtClean="0"/>
              <a:t>,</a:t>
            </a:r>
            <a:r>
              <a:rPr lang="ko-KR" altLang="en-US" dirty="0" smtClean="0"/>
              <a:t> 전생을 바쳐 그리스도를 섬기는 것</a:t>
            </a:r>
            <a:r>
              <a:rPr lang="en-US" altLang="ko-KR" dirty="0" smtClean="0"/>
              <a:t>,</a:t>
            </a:r>
            <a:r>
              <a:rPr lang="ko-KR" altLang="en-US" dirty="0" smtClean="0"/>
              <a:t> 우리 왕이신 그리스도께 우리 자신을 복종시키는 것</a:t>
            </a:r>
            <a:r>
              <a:rPr lang="en-US" altLang="ko-KR" dirty="0" smtClean="0"/>
              <a:t>,</a:t>
            </a:r>
            <a:r>
              <a:rPr lang="ko-KR" altLang="en-US" dirty="0" smtClean="0"/>
              <a:t> 하나님의 모든 계명</a:t>
            </a:r>
            <a:r>
              <a:rPr lang="en-US" altLang="ko-KR" dirty="0" smtClean="0"/>
              <a:t>,</a:t>
            </a:r>
            <a:r>
              <a:rPr lang="ko-KR" altLang="en-US" dirty="0" smtClean="0"/>
              <a:t> 심지어 가장 어렵고 자기 부인적인 계명에도 순종하는 것</a:t>
            </a:r>
            <a:r>
              <a:rPr lang="en-US" altLang="ko-KR" dirty="0" smtClean="0"/>
              <a:t>,</a:t>
            </a:r>
            <a:r>
              <a:rPr lang="ko-KR" altLang="en-US" dirty="0" smtClean="0"/>
              <a:t> 인류에 대한 일반적 선의</a:t>
            </a:r>
            <a:r>
              <a:rPr lang="en-US" altLang="ko-KR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3771" y="-427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7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성찬논쟁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91501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338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동료 존 얼스킨에게 보내는 편지 </a:t>
            </a:r>
            <a:br>
              <a:rPr lang="ko-KR" altLang="en-US" dirty="0" smtClean="0"/>
            </a:br>
            <a:r>
              <a:rPr lang="en-US" altLang="ko-KR" dirty="0" smtClean="0"/>
              <a:t>1749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20</a:t>
            </a:r>
            <a:r>
              <a:rPr lang="ko-KR" altLang="en-US" dirty="0" smtClean="0"/>
              <a:t>일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</a:t>
            </a:r>
            <a:r>
              <a:rPr lang="ko-KR" altLang="en-US" dirty="0"/>
              <a:t>성찬 참여 자격에 대한 문제를 놓고 나의 교인들 사이에 아주 크게 어려운 문제가 발생했습니다</a:t>
            </a:r>
            <a:r>
              <a:rPr lang="en-US" dirty="0"/>
              <a:t>. </a:t>
            </a:r>
            <a:r>
              <a:rPr lang="ko-KR" altLang="en-US" dirty="0"/>
              <a:t>나의 존경하는 외조부 스타다드 목사는 </a:t>
            </a:r>
            <a:r>
              <a:rPr lang="en-US" dirty="0"/>
              <a:t>… </a:t>
            </a:r>
            <a:r>
              <a:rPr lang="ko-KR" altLang="en-US" dirty="0"/>
              <a:t>성찬이 회심시키는 규례가 되어야 한다고 강하게 주장했었습니다</a:t>
            </a:r>
            <a:r>
              <a:rPr lang="en-US" dirty="0"/>
              <a:t>. </a:t>
            </a:r>
            <a:r>
              <a:rPr lang="ko-KR" altLang="en-US" dirty="0"/>
              <a:t>그래서 는 누구나 다 참석하도록 촉구했습니다</a:t>
            </a:r>
            <a:r>
              <a:rPr lang="en-US" dirty="0"/>
              <a:t>. </a:t>
            </a:r>
            <a:r>
              <a:rPr lang="ko-KR" altLang="en-US" dirty="0"/>
              <a:t>스스로 회심된 적이 없다는 것을 알고 있더라도 추문을 일으키는 삶만 살지 않으면 말입니다</a:t>
            </a:r>
            <a:r>
              <a:rPr lang="en-US" dirty="0"/>
              <a:t>. </a:t>
            </a:r>
            <a:r>
              <a:rPr lang="ko-KR" altLang="en-US" dirty="0"/>
              <a:t>나도 전에는 그 견해에 동의했었습니다</a:t>
            </a:r>
            <a:r>
              <a:rPr lang="en-US" dirty="0"/>
              <a:t>.  </a:t>
            </a:r>
            <a:r>
              <a:rPr lang="ko-KR" altLang="en-US" dirty="0"/>
              <a:t>그러나 그점에 관해 계속 커 가는 어려움이 내 안에 있었습니다</a:t>
            </a:r>
            <a:r>
              <a:rPr lang="en-US" dirty="0"/>
              <a:t>. </a:t>
            </a:r>
            <a:r>
              <a:rPr lang="ko-KR" altLang="en-US" dirty="0"/>
              <a:t>드디어 나는 더 이상 그 방식을 따를 수 없는 상태에 도달했습니다</a:t>
            </a:r>
            <a:r>
              <a:rPr lang="en-US" dirty="0"/>
              <a:t>. … </a:t>
            </a:r>
            <a:r>
              <a:rPr lang="ko-KR" altLang="en-US" dirty="0"/>
              <a:t>그 일로 인해 마을은 온통 시끄럽습니다</a:t>
            </a:r>
            <a:r>
              <a:rPr lang="en-US" dirty="0"/>
              <a:t>. … </a:t>
            </a:r>
            <a:r>
              <a:rPr lang="ko-KR" altLang="en-US" dirty="0"/>
              <a:t>이 일로 인해 내가 교회를 떠나야 할지 모릅니다</a:t>
            </a:r>
            <a:r>
              <a:rPr lang="en-US" dirty="0"/>
              <a:t>. … </a:t>
            </a:r>
            <a:r>
              <a:rPr lang="ko-KR" altLang="en-US" dirty="0"/>
              <a:t>하나님께서 이 문제의 모든 단계에 나를 인도해 주시도록 저를 위해 기도해 주십시오</a:t>
            </a:r>
            <a:r>
              <a:rPr lang="en-US" dirty="0"/>
              <a:t>.” </a:t>
            </a:r>
            <a:endParaRPr lang="ko-K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45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겸허한 질의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/>
              <a:t>책 제목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가견적 기독교회에 있어 완전한 회원권과 성찬 참여 자격에 관한 하나님의 말씀의 규칙들에 대한 겸허한 질의 </a:t>
            </a:r>
          </a:p>
          <a:p>
            <a:pPr marL="457200" indent="-457200">
              <a:buAutoNum type="arabicPeriod"/>
            </a:pPr>
            <a:r>
              <a:rPr lang="ko-KR" altLang="en-US" dirty="0" smtClean="0"/>
              <a:t>목적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교회에서 누가 성찬에 참여할 수 있는가를 밝히기 위한 논문 </a:t>
            </a:r>
          </a:p>
          <a:p>
            <a:pPr marL="457200" indent="-457200">
              <a:buAutoNum type="arabicPeriod"/>
            </a:pPr>
            <a:r>
              <a:rPr lang="ko-KR" altLang="en-US" dirty="0" smtClean="0"/>
              <a:t>에드워즈의 주장 </a:t>
            </a:r>
          </a:p>
          <a:p>
            <a:pPr marL="457200" indent="-457200">
              <a:buAutoNum type="arabicParenBoth"/>
            </a:pPr>
            <a:r>
              <a:rPr lang="ko-KR" altLang="en-US" dirty="0" smtClean="0"/>
              <a:t>가견적이고 경건하며 은혜롭다고 교회가 판단하는 사람들만 </a:t>
            </a:r>
          </a:p>
          <a:p>
            <a:pPr marL="457200" indent="-457200">
              <a:buAutoNum type="arabicParenBoth"/>
            </a:pPr>
            <a:r>
              <a:rPr lang="ko-KR" altLang="en-US" dirty="0" smtClean="0"/>
              <a:t>진정한 성도나 회심자는 하나님의 눈에 그러한 자다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가시적 성도나 회심자는 인간의 눈에 그러한 자다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pPr marL="457200" indent="-457200">
              <a:buAutoNum type="arabicParenBoth"/>
            </a:pPr>
            <a:r>
              <a:rPr lang="ko-KR" altLang="en-US" dirty="0" smtClean="0"/>
              <a:t>내면적 경건은 측량할 수 없지만 행동은 어느정도 할 수 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pPr marL="457200" indent="-457200">
              <a:buAutoNum type="arabicParenBoth"/>
            </a:pPr>
            <a:r>
              <a:rPr lang="ko-KR" altLang="en-US" dirty="0" smtClean="0"/>
              <a:t>참된 회심은 틀림없이 생활과 인격의 가시적 변화를 가져온다고 믿었다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9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문제제기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ko-KR" altLang="en-US" dirty="0" smtClean="0"/>
              <a:t>에드워즈는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크고 괄목할 만하며 지속적인 변화가 전혀 없다면</a:t>
            </a:r>
            <a:r>
              <a:rPr lang="en-US" altLang="ko-KR" dirty="0" smtClean="0"/>
              <a:t>,</a:t>
            </a:r>
            <a:r>
              <a:rPr lang="ko-KR" altLang="en-US" dirty="0" smtClean="0"/>
              <a:t> 그들의 모든 상상과 가식은 다 헛되다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en-US" altLang="ko-KR" dirty="0" smtClean="0"/>
              <a:t>…</a:t>
            </a:r>
            <a:r>
              <a:rPr lang="ko-KR" altLang="en-US" dirty="0" smtClean="0"/>
              <a:t> 회심은 인간을 죄로부터 하나님께로 돌이키는 크고도 보편적인 변화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라고 믿었다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ko-KR" altLang="en-US" dirty="0" smtClean="0"/>
              <a:t>문제는 변화의 정도이다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ko-KR" altLang="en-US" dirty="0" smtClean="0"/>
              <a:t>코그 괄목한 변화란 어느 정도의 변화를 의미하는지가 관건이다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ko-KR" altLang="en-US" dirty="0" smtClean="0"/>
              <a:t>어떻게 가시성을 판단할 것인가</a:t>
            </a:r>
            <a:r>
              <a:rPr lang="en-US" altLang="ko-KR" dirty="0" smtClean="0"/>
              <a:t>?</a:t>
            </a:r>
            <a:r>
              <a:rPr lang="ko-KR" altLang="en-US" dirty="0" smtClean="0"/>
              <a:t> 판단의 주체는 누구인가</a:t>
            </a:r>
            <a:r>
              <a:rPr lang="en-US" altLang="ko-KR" dirty="0" smtClean="0"/>
              <a:t>?</a:t>
            </a:r>
            <a:r>
              <a:rPr lang="ko-KR" altLang="en-US" dirty="0" smtClean="0"/>
              <a:t> 여기에 에드워즈와 성도간의 문제가 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교회의 구성원들은 에드워즈가</a:t>
            </a:r>
            <a:r>
              <a:rPr lang="ko-KR" altLang="en-US" dirty="0"/>
              <a:t> </a:t>
            </a:r>
            <a:r>
              <a:rPr lang="ko-KR" altLang="en-US" dirty="0" smtClean="0"/>
              <a:t>판단자가 될 것이라고 예상했기 때문에 갈등이 일어나게 되었다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에드워즈는 교회가 판단자가 될 것이라고 하였으나 그 주장은 설득력을 지니지 못하였다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전쟁 </a:t>
            </a:r>
            <a:r>
              <a:rPr lang="ko-KR" altLang="en-US" dirty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39658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7493330" y="795647"/>
            <a:ext cx="3764478" cy="1319760"/>
          </a:xfrm>
          <a:prstGeom prst="wedgeRoundRectCallout">
            <a:avLst>
              <a:gd name="adj1" fmla="val -49175"/>
              <a:gd name="adj2" fmla="val 152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에드워즈의 평가 </a:t>
            </a:r>
          </a:p>
          <a:p>
            <a:pPr algn="ctr"/>
            <a:r>
              <a:rPr lang="en-US" altLang="ko-KR" dirty="0" smtClean="0"/>
              <a:t>“</a:t>
            </a:r>
            <a:r>
              <a:rPr lang="ko-KR" altLang="en-US" dirty="0" smtClean="0"/>
              <a:t>섭리의 역사요 이제껏 있었던 일 중에 가장 괄목할 일이며 하나님이 기도를 들으신다는 큰 증거이다</a:t>
            </a:r>
            <a:r>
              <a:rPr lang="en-US" altLang="ko-KR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3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천년왕국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01478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7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목사의 사례 문제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 시대적 배경 </a:t>
            </a:r>
          </a:p>
          <a:p>
            <a:r>
              <a:rPr lang="en-US" altLang="ko-KR" dirty="0" smtClean="0"/>
              <a:t>1)</a:t>
            </a:r>
            <a:r>
              <a:rPr lang="ko-KR" altLang="en-US" dirty="0" smtClean="0"/>
              <a:t> 현금이 아니라 현물로 지급 </a:t>
            </a:r>
          </a:p>
          <a:p>
            <a:r>
              <a:rPr lang="en-US" altLang="ko-KR" dirty="0" smtClean="0"/>
              <a:t>2)</a:t>
            </a:r>
            <a:r>
              <a:rPr lang="ko-KR" altLang="en-US" dirty="0" smtClean="0"/>
              <a:t> 교인 개개인이 자기가 할당 받은 부분을 목사에게 직접 제공 </a:t>
            </a:r>
          </a:p>
          <a:p>
            <a:r>
              <a:rPr lang="en-US" altLang="ko-KR" dirty="0" smtClean="0"/>
              <a:t>2.</a:t>
            </a:r>
            <a:r>
              <a:rPr lang="ko-KR" altLang="en-US" dirty="0" smtClean="0"/>
              <a:t> 에드워즈의 연봉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 파운드 </a:t>
            </a:r>
          </a:p>
          <a:p>
            <a:r>
              <a:rPr lang="ko-KR" altLang="en-US" dirty="0" smtClean="0"/>
              <a:t>* 당시의 동료들의 급여 비교할 때 그리 많은 편은 아니었다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r>
              <a:rPr lang="ko-KR" altLang="en-US" dirty="0" smtClean="0"/>
              <a:t>* </a:t>
            </a:r>
            <a:r>
              <a:rPr lang="en-US" altLang="ko-KR" dirty="0" smtClean="0"/>
              <a:t>1739</a:t>
            </a:r>
            <a:r>
              <a:rPr lang="ko-KR" altLang="en-US" dirty="0" smtClean="0"/>
              <a:t>과  </a:t>
            </a:r>
            <a:r>
              <a:rPr lang="en-US" altLang="ko-KR" dirty="0" smtClean="0"/>
              <a:t>1742</a:t>
            </a:r>
            <a:r>
              <a:rPr lang="ko-KR" altLang="en-US" dirty="0" smtClean="0"/>
              <a:t>년 두 번 사례 인상을 요구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6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목사의 사례 문제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3.</a:t>
            </a:r>
            <a:r>
              <a:rPr lang="ko-KR" altLang="en-US" dirty="0" smtClean="0"/>
              <a:t> </a:t>
            </a:r>
            <a:r>
              <a:rPr lang="en-US" altLang="ko-KR" dirty="0" smtClean="0"/>
              <a:t>1742</a:t>
            </a:r>
            <a:r>
              <a:rPr lang="ko-KR" altLang="en-US" dirty="0" smtClean="0"/>
              <a:t>년 사례 인상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목사 가족의 소비 성향에 대한 관심이 증가 </a:t>
            </a:r>
          </a:p>
          <a:p>
            <a:r>
              <a:rPr lang="ko-KR" altLang="en-US" dirty="0" smtClean="0"/>
              <a:t>* 사라 에드워즈가 보스턴에서 구입한 </a:t>
            </a:r>
            <a:r>
              <a:rPr lang="en-US" altLang="ko-KR" dirty="0" smtClean="0"/>
              <a:t>11</a:t>
            </a:r>
            <a:r>
              <a:rPr lang="ko-KR" altLang="en-US" dirty="0" smtClean="0"/>
              <a:t>파운드 상당의 의상과 보석의 영수증이 지금도 남아 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r>
              <a:rPr lang="ko-KR" altLang="en-US" dirty="0" smtClean="0"/>
              <a:t>* 목사가 보스턴에서 맞춘 옷을 임고 딸을 큰 도시로 유학 보내는 것</a:t>
            </a:r>
          </a:p>
          <a:p>
            <a:r>
              <a:rPr lang="en-US" altLang="ko-KR" dirty="0" smtClean="0"/>
              <a:t>=&gt;</a:t>
            </a:r>
            <a:r>
              <a:rPr lang="ko-KR" altLang="en-US" dirty="0" smtClean="0"/>
              <a:t> 가계부를 공개했으나 별 효과를 거두지 못하였다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r>
              <a:rPr lang="en-US" altLang="ko-KR" dirty="0" smtClean="0"/>
              <a:t>4.</a:t>
            </a:r>
            <a:r>
              <a:rPr lang="ko-KR" altLang="en-US" dirty="0" smtClean="0"/>
              <a:t> </a:t>
            </a:r>
            <a:r>
              <a:rPr lang="en-US" altLang="ko-KR" dirty="0" smtClean="0"/>
              <a:t>1744</a:t>
            </a:r>
            <a:r>
              <a:rPr lang="ko-KR" altLang="en-US" dirty="0" smtClean="0"/>
              <a:t>년 에드워즈는 사례의 일부를 상품의 값이 변동한다는 이유로 고정시켜 달라고 요청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생필품 </a:t>
            </a:r>
            <a:r>
              <a:rPr lang="en-US" altLang="ko-KR" dirty="0" smtClean="0"/>
              <a:t>(</a:t>
            </a:r>
            <a:r>
              <a:rPr lang="ko-KR" altLang="en-US" dirty="0" smtClean="0"/>
              <a:t>밀가루</a:t>
            </a:r>
            <a:r>
              <a:rPr lang="en-US" altLang="ko-KR" dirty="0" smtClean="0"/>
              <a:t>,</a:t>
            </a:r>
            <a:r>
              <a:rPr lang="ko-KR" altLang="en-US" dirty="0" smtClean="0"/>
              <a:t> 옥수수</a:t>
            </a:r>
            <a:r>
              <a:rPr lang="en-US" altLang="ko-KR" dirty="0" smtClean="0"/>
              <a:t>,</a:t>
            </a:r>
            <a:r>
              <a:rPr lang="ko-KR" altLang="en-US" dirty="0" smtClean="0"/>
              <a:t> 쇠고기</a:t>
            </a:r>
            <a:r>
              <a:rPr lang="en-US" altLang="ko-KR" dirty="0" smtClean="0"/>
              <a:t>,</a:t>
            </a:r>
            <a:r>
              <a:rPr lang="ko-KR" altLang="en-US" dirty="0" smtClean="0"/>
              <a:t> 돼지고기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4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나쁜 책 사건 </a:t>
            </a:r>
            <a:r>
              <a:rPr lang="en-US" altLang="ko-KR" dirty="0" smtClean="0"/>
              <a:t>1744</a:t>
            </a:r>
            <a:r>
              <a:rPr lang="ko-KR" altLang="en-US" dirty="0" smtClean="0"/>
              <a:t>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55841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2802576" y="2090057"/>
            <a:ext cx="2992582" cy="1188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o-KR" altLang="en-US" dirty="0" smtClean="0"/>
              <a:t>공개적</a:t>
            </a:r>
          </a:p>
          <a:p>
            <a:pPr marL="342900" indent="-342900" algn="ctr">
              <a:buAutoNum type="arabicPeriod"/>
            </a:pPr>
            <a:r>
              <a:rPr lang="ko-KR" altLang="en-US" dirty="0" smtClean="0"/>
              <a:t>교인 </a:t>
            </a:r>
            <a:r>
              <a:rPr lang="en-US" altLang="ko-KR" dirty="0" smtClean="0"/>
              <a:t>-</a:t>
            </a:r>
            <a:r>
              <a:rPr lang="ko-KR" altLang="en-US" dirty="0" smtClean="0"/>
              <a:t> 노샘프턴 언약식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1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일라이셔 홀리 사건 </a:t>
            </a:r>
            <a:r>
              <a:rPr lang="en-US" altLang="ko-KR" dirty="0" smtClean="0"/>
              <a:t>1747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 시대적 배경 </a:t>
            </a:r>
          </a:p>
          <a:p>
            <a:r>
              <a:rPr lang="ko-KR" altLang="en-US" dirty="0" smtClean="0"/>
              <a:t>성적 자유를 누릴 권리 </a:t>
            </a:r>
          </a:p>
          <a:p>
            <a:r>
              <a:rPr lang="ko-KR" altLang="en-US" dirty="0" smtClean="0"/>
              <a:t>번들링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노샘프턴에서도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쌍 중 </a:t>
            </a:r>
            <a:r>
              <a:rPr lang="en-US" altLang="ko-KR" dirty="0" smtClean="0"/>
              <a:t>1</a:t>
            </a:r>
            <a:r>
              <a:rPr lang="ko-KR" altLang="en-US" dirty="0" smtClean="0"/>
              <a:t>쌍이 속도위반 </a:t>
            </a:r>
          </a:p>
          <a:p>
            <a:r>
              <a:rPr lang="en-US" altLang="ko-KR" dirty="0" smtClean="0"/>
              <a:t>2.</a:t>
            </a:r>
            <a:r>
              <a:rPr lang="ko-KR" altLang="en-US" dirty="0" smtClean="0"/>
              <a:t> 일라이셔가 마사 루트가 낳은 쌍둥이의 아버지가 자신임을 고백 </a:t>
            </a:r>
          </a:p>
        </p:txBody>
      </p:sp>
    </p:spTree>
    <p:extLst>
      <p:ext uri="{BB962C8B-B14F-4D97-AF65-F5344CB8AC3E}">
        <p14:creationId xmlns:p14="http://schemas.microsoft.com/office/powerpoint/2010/main" val="68986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해결점</a:t>
            </a:r>
            <a:r>
              <a:rPr lang="en-US" altLang="ko-KR" dirty="0" smtClean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6817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91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성찬론 논쟁의 배경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altLang="ko-KR" dirty="0" smtClean="0"/>
              <a:t>1630</a:t>
            </a:r>
            <a:r>
              <a:rPr lang="ko-KR" altLang="en-US" dirty="0" smtClean="0"/>
              <a:t>년 중반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교회원권을 얻기 위한 조건으로 지원자가 자신의 회심을 진술해야만 하는 제도를 도입 </a:t>
            </a:r>
          </a:p>
          <a:p>
            <a:pPr marL="457200" indent="-457200">
              <a:buAutoNum type="arabicPeriod"/>
            </a:pPr>
            <a:r>
              <a:rPr lang="ko-KR" altLang="en-US" dirty="0" smtClean="0"/>
              <a:t>회심 제도 도입의 배경 </a:t>
            </a:r>
            <a:r>
              <a:rPr lang="en-US" altLang="ko-KR" dirty="0" smtClean="0"/>
              <a:t>-</a:t>
            </a:r>
            <a:r>
              <a:rPr lang="ko-KR" altLang="en-US" dirty="0" smtClean="0"/>
              <a:t> 교회 인원의 감소  </a:t>
            </a:r>
          </a:p>
          <a:p>
            <a:pPr marL="457200" indent="-457200">
              <a:buAutoNum type="arabicPeriod"/>
            </a:pPr>
            <a:r>
              <a:rPr lang="en-US" altLang="ko-KR" dirty="0" smtClean="0"/>
              <a:t>1662</a:t>
            </a:r>
            <a:r>
              <a:rPr lang="ko-KR" altLang="en-US" dirty="0" smtClean="0"/>
              <a:t>년 중도 언약 </a:t>
            </a:r>
            <a:r>
              <a:rPr lang="en-US" altLang="ko-KR" dirty="0" smtClean="0"/>
              <a:t>-</a:t>
            </a:r>
            <a:r>
              <a:rPr lang="ko-KR" altLang="en-US" dirty="0" smtClean="0"/>
              <a:t> 스타다드 주의 </a:t>
            </a:r>
            <a:r>
              <a:rPr lang="en-US" altLang="ko-KR" dirty="0" smtClean="0"/>
              <a:t>=</a:t>
            </a:r>
            <a:r>
              <a:rPr lang="ko-KR" altLang="en-US" dirty="0" smtClean="0"/>
              <a:t> 중도 언약 보다 진일보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중생하지 않은 자라도 생활에 특별한 하자가 없고 기독교 교리에 대한 어느 정도의 지식이 있으면 완전한 교회원권을 얻고 성찬에 참여할 수 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</a:t>
            </a:r>
          </a:p>
          <a:p>
            <a:pPr marL="0" indent="0">
              <a:buNone/>
            </a:pPr>
            <a:endParaRPr lang="ko-KR" alt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62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자연주의</Template>
  <TotalTime>101</TotalTime>
  <Words>908</Words>
  <Application>Microsoft Macintosh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돋움</vt:lpstr>
      <vt:lpstr>바탕</vt:lpstr>
      <vt:lpstr>Garamond</vt:lpstr>
      <vt:lpstr>Arial</vt:lpstr>
      <vt:lpstr>Organic</vt:lpstr>
      <vt:lpstr>조나단 에드워즈의 생애와 신학 </vt:lpstr>
      <vt:lpstr>전쟁  </vt:lpstr>
      <vt:lpstr>천년왕국 </vt:lpstr>
      <vt:lpstr>목사의 사례 문제 </vt:lpstr>
      <vt:lpstr>목사의 사례 문제 </vt:lpstr>
      <vt:lpstr>나쁜 책 사건 1744 </vt:lpstr>
      <vt:lpstr>일라이셔 홀리 사건 1747</vt:lpstr>
      <vt:lpstr>해결점?</vt:lpstr>
      <vt:lpstr>성찬론 논쟁의 배경 </vt:lpstr>
      <vt:lpstr>성찬론 논쟁의 배경 </vt:lpstr>
      <vt:lpstr>에드워즈의 성찬 참여 자격 문제제기  </vt:lpstr>
      <vt:lpstr>기독교의 핵심 </vt:lpstr>
      <vt:lpstr>성찬논쟁 </vt:lpstr>
      <vt:lpstr>동료 존 얼스킨에게 보내는 편지  1749년 5월 20일 </vt:lpstr>
      <vt:lpstr>&lt;겸허한 질의&gt; </vt:lpstr>
      <vt:lpstr>문제제기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조나단 에드워즈의 생애와 신학 </dc:title>
  <dc:creator>Microsoft Office User</dc:creator>
  <cp:lastModifiedBy>Microsoft Office User</cp:lastModifiedBy>
  <cp:revision>11</cp:revision>
  <dcterms:created xsi:type="dcterms:W3CDTF">2015-10-26T13:26:17Z</dcterms:created>
  <dcterms:modified xsi:type="dcterms:W3CDTF">2015-11-02T15:32:25Z</dcterms:modified>
</cp:coreProperties>
</file>